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22"/>
  </p:notesMasterIdLst>
  <p:handoutMasterIdLst>
    <p:handoutMasterId r:id="rId23"/>
  </p:handoutMasterIdLst>
  <p:sldIdLst>
    <p:sldId id="256" r:id="rId2"/>
    <p:sldId id="257" r:id="rId3"/>
    <p:sldId id="262" r:id="rId4"/>
    <p:sldId id="280" r:id="rId5"/>
    <p:sldId id="296" r:id="rId6"/>
    <p:sldId id="281" r:id="rId7"/>
    <p:sldId id="282" r:id="rId8"/>
    <p:sldId id="283" r:id="rId9"/>
    <p:sldId id="284" r:id="rId10"/>
    <p:sldId id="286" r:id="rId11"/>
    <p:sldId id="287" r:id="rId12"/>
    <p:sldId id="288" r:id="rId13"/>
    <p:sldId id="289" r:id="rId14"/>
    <p:sldId id="290" r:id="rId15"/>
    <p:sldId id="292" r:id="rId16"/>
    <p:sldId id="291" r:id="rId17"/>
    <p:sldId id="293" r:id="rId18"/>
    <p:sldId id="294" r:id="rId19"/>
    <p:sldId id="295" r:id="rId20"/>
    <p:sldId id="279" r:id="rId21"/>
  </p:sldIdLst>
  <p:sldSz cx="9144000" cy="6858000" type="screen4x3"/>
  <p:notesSz cx="6858000" cy="9144000"/>
  <p:embeddedFontLst>
    <p:embeddedFont>
      <p:font typeface="Lucida Sans" pitchFamily="34" charset="0"/>
      <p:regular r:id="rId24"/>
      <p:bold r:id="rId25"/>
      <p:italic r:id="rId26"/>
      <p:boldItalic r:id="rId27"/>
    </p:embeddedFont>
    <p:embeddedFont>
      <p:font typeface="Tahoma" pitchFamily="34" charset="0"/>
      <p:regular r:id="rId28"/>
      <p:bold r:id="rId29"/>
    </p:embeddedFont>
    <p:embeddedFont>
      <p:font typeface="Perpetua" pitchFamily="18" charset="0"/>
      <p:regular r:id="rId30"/>
      <p:bold r:id="rId31"/>
      <p:italic r:id="rId32"/>
      <p:boldItalic r:id="rId33"/>
    </p:embeddedFont>
    <p:embeddedFont>
      <p:font typeface="Calibri" pitchFamily="34" charset="0"/>
      <p:regular r:id="rId34"/>
      <p:bold r:id="rId35"/>
      <p:italic r:id="rId36"/>
      <p:boldItalic r:id="rId37"/>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9AB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047" autoAdjust="0"/>
    <p:restoredTop sz="94650" autoAdjust="0"/>
  </p:normalViewPr>
  <p:slideViewPr>
    <p:cSldViewPr>
      <p:cViewPr varScale="1">
        <p:scale>
          <a:sx n="27" d="100"/>
          <a:sy n="27" d="100"/>
        </p:scale>
        <p:origin x="-91" y="-158"/>
      </p:cViewPr>
      <p:guideLst>
        <p:guide orient="horz" pos="2160"/>
        <p:guide pos="2880"/>
      </p:guideLst>
    </p:cSldViewPr>
  </p:slideViewPr>
  <p:outlineViewPr>
    <p:cViewPr>
      <p:scale>
        <a:sx n="33" d="100"/>
        <a:sy n="33" d="100"/>
      </p:scale>
      <p:origin x="0" y="76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4" d="100"/>
          <a:sy n="104" d="100"/>
        </p:scale>
        <p:origin x="-3510"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25C6B66-6920-4956-9B21-C3772479BF25}" type="datetimeFigureOut">
              <a:rPr lang="en-US"/>
              <a:pPr>
                <a:defRPr/>
              </a:pPr>
              <a:t>7/23/2012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7E4446B-E3E8-40B2-B4FF-7B9103448DA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F0BD664-9FA7-402C-8586-9D162993DEB3}" type="datetimeFigureOut">
              <a:rPr lang="en-US"/>
              <a:pPr>
                <a:defRPr/>
              </a:pPr>
              <a:t>7/23/2012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2CD156E-1C93-4E03-8A6A-4A6190ACEA0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066800"/>
            <a:ext cx="8153400" cy="936625"/>
          </a:xfrm>
        </p:spPr>
        <p:txBody>
          <a:bodyPr anchor="b"/>
          <a:lstStyle>
            <a:lvl1pPr algn="ctr">
              <a:defRPr sz="4000">
                <a:solidFill>
                  <a:schemeClr val="tx1"/>
                </a:solidFill>
                <a:latin typeface="+mj-lt"/>
                <a:cs typeface="Tahoma" pitchFamily="34" charset="0"/>
              </a:defRPr>
            </a:lvl1pPr>
          </a:lstStyle>
          <a:p>
            <a:r>
              <a:rPr lang="fr-FR" smtClean="0"/>
              <a:t>Cliquez pour modifier le style du titre</a:t>
            </a:r>
            <a:endParaRPr lang="en-US" dirty="0"/>
          </a:p>
        </p:txBody>
      </p:sp>
      <p:sp>
        <p:nvSpPr>
          <p:cNvPr id="3" name="Subtitle 2"/>
          <p:cNvSpPr>
            <a:spLocks noGrp="1"/>
          </p:cNvSpPr>
          <p:nvPr>
            <p:ph type="subTitle" idx="1"/>
          </p:nvPr>
        </p:nvSpPr>
        <p:spPr>
          <a:xfrm>
            <a:off x="1143000" y="2057400"/>
            <a:ext cx="6934200" cy="762000"/>
          </a:xfrm>
        </p:spPr>
        <p:txBody>
          <a:bodyPr>
            <a:noAutofit/>
          </a:bodyPr>
          <a:lstStyle>
            <a:lvl1pPr marL="0" indent="0" algn="ctr">
              <a:buNone/>
              <a:defRPr sz="2400">
                <a:solidFill>
                  <a:srgbClr val="319AB8"/>
                </a:solidFill>
                <a:latin typeface="+mn-lt"/>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en-US" dirty="0"/>
          </a:p>
        </p:txBody>
      </p:sp>
    </p:spTree>
  </p:cSld>
  <p:clrMapOvr>
    <a:masterClrMapping/>
  </p:clrMapOvr>
  <p:transition spd="med">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5AB9BCB7-8E4F-4E09-8321-7CA0FCA940D7}" type="slidenum">
              <a:rPr lang="en-US"/>
              <a:pPr>
                <a:defRPr/>
              </a:pPr>
              <a:t>‹#›</a:t>
            </a:fld>
            <a:endParaRPr lang="en-US" dirty="0"/>
          </a:p>
        </p:txBody>
      </p:sp>
    </p:spTree>
  </p:cSld>
  <p:clrMapOvr>
    <a:masterClrMapping/>
  </p:clrMapOvr>
  <p:transition spd="med">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038600" y="1676400"/>
            <a:ext cx="3886200" cy="4038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219201" y="1676400"/>
            <a:ext cx="2514600" cy="4373563"/>
          </a:xfrm>
        </p:spPr>
        <p:txBody>
          <a:bodyPr/>
          <a:lstStyle>
            <a:lvl1pPr marL="0" indent="0">
              <a:lnSpc>
                <a:spcPts val="16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8" name="Title 1"/>
          <p:cNvSpPr>
            <a:spLocks noGrp="1"/>
          </p:cNvSpPr>
          <p:nvPr>
            <p:ph type="title"/>
          </p:nvPr>
        </p:nvSpPr>
        <p:spPr>
          <a:xfrm>
            <a:off x="1219200" y="428400"/>
            <a:ext cx="6705600" cy="639762"/>
          </a:xfrm>
        </p:spPr>
        <p:txBody>
          <a:bodyPr/>
          <a:lstStyle/>
          <a:p>
            <a:r>
              <a:rPr lang="fr-FR" smtClean="0"/>
              <a:t>Cliquez pour modifier le style du titre</a:t>
            </a:r>
            <a:endParaRPr lang="en-US" dirty="0"/>
          </a:p>
        </p:txBody>
      </p:sp>
      <p:sp>
        <p:nvSpPr>
          <p:cNvPr id="9" name="Text Placeholder 10"/>
          <p:cNvSpPr>
            <a:spLocks noGrp="1"/>
          </p:cNvSpPr>
          <p:nvPr>
            <p:ph type="body" sz="quarter" idx="13"/>
          </p:nvPr>
        </p:nvSpPr>
        <p:spPr>
          <a:xfrm>
            <a:off x="1219200" y="914400"/>
            <a:ext cx="6705600" cy="457200"/>
          </a:xfrm>
        </p:spPr>
        <p:txBody>
          <a:bodyPr>
            <a:normAutofit/>
          </a:bodyPr>
          <a:lstStyle>
            <a:lvl1pPr>
              <a:buFontTx/>
              <a:buNone/>
              <a:defRPr sz="2400"/>
            </a:lvl1pPr>
          </a:lstStyle>
          <a:p>
            <a:pPr lvl="0"/>
            <a:r>
              <a:rPr lang="fr-FR" smtClean="0"/>
              <a:t>Cliquez pour modifier les styles du texte du masque</a:t>
            </a:r>
          </a:p>
        </p:txBody>
      </p:sp>
      <p:sp>
        <p:nvSpPr>
          <p:cNvPr id="6" name="Footer Placeholder 4"/>
          <p:cNvSpPr>
            <a:spLocks noGrp="1"/>
          </p:cNvSpPr>
          <p:nvPr>
            <p:ph type="ftr" sz="quarter" idx="14"/>
          </p:nvPr>
        </p:nvSpPr>
        <p:spPr/>
        <p:txBody>
          <a:bodyPr/>
          <a:lstStyle>
            <a:lvl1pPr>
              <a:defRPr/>
            </a:lvl1pPr>
          </a:lstStyle>
          <a:p>
            <a:pPr>
              <a:defRPr/>
            </a:pPr>
            <a:endParaRPr lang="en-US"/>
          </a:p>
        </p:txBody>
      </p:sp>
      <p:sp>
        <p:nvSpPr>
          <p:cNvPr id="7" name="Slide Number Placeholder 5"/>
          <p:cNvSpPr>
            <a:spLocks noGrp="1"/>
          </p:cNvSpPr>
          <p:nvPr>
            <p:ph type="sldNum" sz="quarter" idx="15"/>
          </p:nvPr>
        </p:nvSpPr>
        <p:spPr/>
        <p:txBody>
          <a:bodyPr/>
          <a:lstStyle>
            <a:lvl1pPr>
              <a:defRPr/>
            </a:lvl1pPr>
          </a:lstStyle>
          <a:p>
            <a:pPr>
              <a:defRPr/>
            </a:pPr>
            <a:fld id="{66849357-5562-4AA5-A39F-E09B9F0778BA}" type="slidenum">
              <a:rPr lang="en-US"/>
              <a:pPr>
                <a:defRPr/>
              </a:pPr>
              <a:t>‹#›</a:t>
            </a:fld>
            <a:endParaRPr lang="en-US" dirty="0"/>
          </a:p>
        </p:txBody>
      </p:sp>
    </p:spTree>
  </p:cSld>
  <p:clrMapOvr>
    <a:masterClrMapping/>
  </p:clrMapOvr>
  <p:transition spd="med">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Pr>
        <a:blipFill dpi="0" rotWithShape="0">
          <a:blip r:embed="rId2" cstate="print">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4600" y="4876800"/>
            <a:ext cx="4343400" cy="338138"/>
          </a:xfrm>
        </p:spPr>
        <p:txBody>
          <a:bodyPr anchor="b"/>
          <a:lstStyle>
            <a:lvl1pPr algn="ctr">
              <a:defRPr sz="1800" b="1"/>
            </a:lvl1pPr>
          </a:lstStyle>
          <a:p>
            <a:r>
              <a:rPr lang="fr-FR" smtClean="0"/>
              <a:t>Cliquez pour modifier le style du titre</a:t>
            </a:r>
            <a:endParaRPr lang="en-US" dirty="0"/>
          </a:p>
        </p:txBody>
      </p:sp>
      <p:sp>
        <p:nvSpPr>
          <p:cNvPr id="3" name="Picture Placeholder 2"/>
          <p:cNvSpPr>
            <a:spLocks noGrp="1"/>
          </p:cNvSpPr>
          <p:nvPr>
            <p:ph type="pic" idx="1"/>
          </p:nvPr>
        </p:nvSpPr>
        <p:spPr>
          <a:xfrm>
            <a:off x="780393" y="568303"/>
            <a:ext cx="7601607" cy="392749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en-US" noProof="0"/>
          </a:p>
        </p:txBody>
      </p:sp>
      <p:sp>
        <p:nvSpPr>
          <p:cNvPr id="4" name="Text Placeholder 3"/>
          <p:cNvSpPr>
            <a:spLocks noGrp="1"/>
          </p:cNvSpPr>
          <p:nvPr>
            <p:ph type="body" sz="half" idx="2"/>
          </p:nvPr>
        </p:nvSpPr>
        <p:spPr>
          <a:xfrm>
            <a:off x="2514600" y="5334000"/>
            <a:ext cx="4343400" cy="804862"/>
          </a:xfrm>
        </p:spPr>
        <p:txBody>
          <a:bodyPr>
            <a:normAutofit/>
          </a:bodyPr>
          <a:lstStyle>
            <a:lvl1pPr marL="0" indent="0" algn="ctr">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Footer Placeholder 2"/>
          <p:cNvSpPr>
            <a:spLocks noGrp="1"/>
          </p:cNvSpPr>
          <p:nvPr>
            <p:ph type="ftr" sz="quarter" idx="10"/>
          </p:nvPr>
        </p:nvSpPr>
        <p:spPr/>
        <p:txBody>
          <a:bodyPr/>
          <a:lstStyle>
            <a:lvl1pPr>
              <a:defRPr/>
            </a:lvl1pPr>
          </a:lstStyle>
          <a:p>
            <a:pPr>
              <a:defRPr/>
            </a:pPr>
            <a:endParaRPr lang="en-US"/>
          </a:p>
        </p:txBody>
      </p:sp>
      <p:sp>
        <p:nvSpPr>
          <p:cNvPr id="6" name="Slide Number Placeholder 3"/>
          <p:cNvSpPr>
            <a:spLocks noGrp="1"/>
          </p:cNvSpPr>
          <p:nvPr>
            <p:ph type="sldNum" sz="quarter" idx="11"/>
          </p:nvPr>
        </p:nvSpPr>
        <p:spPr/>
        <p:txBody>
          <a:bodyPr/>
          <a:lstStyle>
            <a:lvl1pPr>
              <a:defRPr/>
            </a:lvl1pPr>
          </a:lstStyle>
          <a:p>
            <a:pPr>
              <a:defRPr/>
            </a:pPr>
            <a:fld id="{74754D68-9930-4845-9515-68CFEB5D58D7}" type="slidenum">
              <a:rPr lang="en-US"/>
              <a:pPr>
                <a:defRPr/>
              </a:pPr>
              <a:t>‹#›</a:t>
            </a:fld>
            <a:endParaRPr lang="en-US" dirty="0"/>
          </a:p>
        </p:txBody>
      </p:sp>
    </p:spTree>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1219200" y="428400"/>
            <a:ext cx="6705600" cy="639762"/>
          </a:xfrm>
        </p:spPr>
        <p:txBody>
          <a:bodyPr/>
          <a:lstStyle/>
          <a:p>
            <a:r>
              <a:rPr lang="fr-FR" smtClean="0"/>
              <a:t>Cliquez pour modifier le style du titre</a:t>
            </a:r>
            <a:endParaRPr lang="en-US" dirty="0"/>
          </a:p>
        </p:txBody>
      </p:sp>
      <p:sp>
        <p:nvSpPr>
          <p:cNvPr id="3" name="Content Placeholder 2"/>
          <p:cNvSpPr>
            <a:spLocks noGrp="1"/>
          </p:cNvSpPr>
          <p:nvPr>
            <p:ph idx="1"/>
          </p:nvPr>
        </p:nvSpPr>
        <p:spPr>
          <a:xfrm>
            <a:off x="1219200" y="1676400"/>
            <a:ext cx="6705600" cy="4373563"/>
          </a:xfrm>
        </p:spPr>
        <p:txBody>
          <a:bodyPr/>
          <a:lstStyle>
            <a:lvl1pPr marL="0" indent="0">
              <a:lnSpc>
                <a:spcPts val="2600"/>
              </a:lnSpc>
              <a:buFontTx/>
              <a:buNone/>
              <a:defRPr sz="2800" b="1"/>
            </a:lvl1pPr>
            <a:lvl2pPr marL="684213" indent="-227013">
              <a:lnSpc>
                <a:spcPts val="2600"/>
              </a:lnSpc>
              <a:defRPr sz="2400"/>
            </a:lvl2pPr>
            <a:lvl3pPr marL="1087438" indent="-173038">
              <a:lnSpc>
                <a:spcPts val="2600"/>
              </a:lnSpc>
              <a:defRPr sz="2000"/>
            </a:lvl3pPr>
            <a:lvl4pPr marL="1541463" indent="-169863">
              <a:lnSpc>
                <a:spcPts val="2600"/>
              </a:lnSpc>
              <a:defRPr sz="1600"/>
            </a:lvl4pPr>
            <a:lvl5pPr marL="2001838" indent="-173038">
              <a:lnSpc>
                <a:spcPts val="2600"/>
              </a:lnSpc>
              <a:defRPr sz="14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Text Placeholder 10"/>
          <p:cNvSpPr>
            <a:spLocks noGrp="1"/>
          </p:cNvSpPr>
          <p:nvPr>
            <p:ph type="body" sz="quarter" idx="13"/>
          </p:nvPr>
        </p:nvSpPr>
        <p:spPr>
          <a:xfrm>
            <a:off x="1219200" y="914400"/>
            <a:ext cx="6781800" cy="457200"/>
          </a:xfrm>
        </p:spPr>
        <p:txBody>
          <a:bodyPr>
            <a:normAutofit/>
          </a:bodyPr>
          <a:lstStyle>
            <a:lvl1pPr>
              <a:buFontTx/>
              <a:buNone/>
              <a:defRPr sz="2400"/>
            </a:lvl1pPr>
          </a:lstStyle>
          <a:p>
            <a:pPr lvl="0"/>
            <a:r>
              <a:rPr lang="fr-FR" smtClean="0"/>
              <a:t>Cliquez pour modifier les styles du texte du masque</a:t>
            </a:r>
          </a:p>
        </p:txBody>
      </p:sp>
      <p:sp>
        <p:nvSpPr>
          <p:cNvPr id="5" name="Footer Placeholder 4"/>
          <p:cNvSpPr>
            <a:spLocks noGrp="1"/>
          </p:cNvSpPr>
          <p:nvPr>
            <p:ph type="ftr" sz="quarter" idx="14"/>
          </p:nvPr>
        </p:nvSpPr>
        <p:spPr>
          <a:xfrm>
            <a:off x="3124200" y="6550025"/>
            <a:ext cx="2895600" cy="365125"/>
          </a:xfrm>
        </p:spPr>
        <p:txBody>
          <a:bodyPr/>
          <a:lstStyle>
            <a:lvl1pPr>
              <a:defRPr/>
            </a:lvl1pPr>
          </a:lstStyle>
          <a:p>
            <a:pPr>
              <a:defRPr/>
            </a:pPr>
            <a:endParaRPr lang="en-US"/>
          </a:p>
        </p:txBody>
      </p:sp>
      <p:sp>
        <p:nvSpPr>
          <p:cNvPr id="6" name="Slide Number Placeholder 5"/>
          <p:cNvSpPr>
            <a:spLocks noGrp="1"/>
          </p:cNvSpPr>
          <p:nvPr>
            <p:ph type="sldNum" sz="quarter" idx="15"/>
          </p:nvPr>
        </p:nvSpPr>
        <p:spPr>
          <a:xfrm>
            <a:off x="457200" y="6550025"/>
            <a:ext cx="2133600" cy="365125"/>
          </a:xfrm>
        </p:spPr>
        <p:txBody>
          <a:bodyPr/>
          <a:lstStyle>
            <a:lvl1pPr algn="l">
              <a:defRPr b="1">
                <a:solidFill>
                  <a:schemeClr val="accent1">
                    <a:lumMod val="75000"/>
                  </a:schemeClr>
                </a:solidFill>
              </a:defRPr>
            </a:lvl1pPr>
          </a:lstStyle>
          <a:p>
            <a:pPr>
              <a:defRPr/>
            </a:pPr>
            <a:fld id="{0D3941A2-0B4E-4154-BF29-3000FCF6980C}" type="slidenum">
              <a:rPr lang="en-US"/>
              <a:pPr>
                <a:defRPr/>
              </a:pPr>
              <a:t>‹#›</a:t>
            </a:fld>
            <a:endParaRPr lang="en-US" dirty="0"/>
          </a:p>
        </p:txBody>
      </p:sp>
    </p:spTree>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10" name="Title 1"/>
          <p:cNvSpPr>
            <a:spLocks noGrp="1"/>
          </p:cNvSpPr>
          <p:nvPr>
            <p:ph type="title"/>
          </p:nvPr>
        </p:nvSpPr>
        <p:spPr>
          <a:xfrm>
            <a:off x="1219200" y="428400"/>
            <a:ext cx="6705600" cy="639762"/>
          </a:xfrm>
        </p:spPr>
        <p:txBody>
          <a:bodyPr/>
          <a:lstStyle/>
          <a:p>
            <a:r>
              <a:rPr lang="fr-FR" smtClean="0"/>
              <a:t>Cliquez pour modifier le style du titre</a:t>
            </a:r>
            <a:endParaRPr lang="en-US" dirty="0"/>
          </a:p>
        </p:txBody>
      </p:sp>
      <p:sp>
        <p:nvSpPr>
          <p:cNvPr id="11" name="Text Placeholder 10"/>
          <p:cNvSpPr>
            <a:spLocks noGrp="1"/>
          </p:cNvSpPr>
          <p:nvPr>
            <p:ph type="body" sz="quarter" idx="13"/>
          </p:nvPr>
        </p:nvSpPr>
        <p:spPr>
          <a:xfrm>
            <a:off x="1219200" y="914400"/>
            <a:ext cx="6705600" cy="457200"/>
          </a:xfrm>
        </p:spPr>
        <p:txBody>
          <a:bodyPr>
            <a:normAutofit/>
          </a:bodyPr>
          <a:lstStyle>
            <a:lvl1pPr>
              <a:buFontTx/>
              <a:buNone/>
              <a:defRPr sz="2400"/>
            </a:lvl1pPr>
          </a:lstStyle>
          <a:p>
            <a:pPr lvl="0"/>
            <a:r>
              <a:rPr lang="fr-FR" smtClean="0"/>
              <a:t>Cliquez pour modifier les styles du texte du masque</a:t>
            </a:r>
          </a:p>
        </p:txBody>
      </p:sp>
      <p:sp>
        <p:nvSpPr>
          <p:cNvPr id="4" name="Footer Placeholder 4"/>
          <p:cNvSpPr>
            <a:spLocks noGrp="1"/>
          </p:cNvSpPr>
          <p:nvPr>
            <p:ph type="ftr" sz="quarter" idx="14"/>
          </p:nvPr>
        </p:nvSpPr>
        <p:spPr/>
        <p:txBody>
          <a:bodyPr/>
          <a:lstStyle>
            <a:lvl1pPr>
              <a:defRPr/>
            </a:lvl1pPr>
          </a:lstStyle>
          <a:p>
            <a:pPr>
              <a:defRPr/>
            </a:pPr>
            <a:endParaRPr lang="en-US"/>
          </a:p>
        </p:txBody>
      </p:sp>
      <p:sp>
        <p:nvSpPr>
          <p:cNvPr id="5" name="Slide Number Placeholder 5"/>
          <p:cNvSpPr>
            <a:spLocks noGrp="1"/>
          </p:cNvSpPr>
          <p:nvPr>
            <p:ph type="sldNum" sz="quarter" idx="15"/>
          </p:nvPr>
        </p:nvSpPr>
        <p:spPr/>
        <p:txBody>
          <a:bodyPr/>
          <a:lstStyle>
            <a:lvl1pPr>
              <a:defRPr/>
            </a:lvl1pPr>
          </a:lstStyle>
          <a:p>
            <a:pPr>
              <a:defRPr/>
            </a:pPr>
            <a:fld id="{CBBF1F51-5200-4D29-A0B4-0BC4C3048709}" type="slidenum">
              <a:rPr lang="en-US"/>
              <a:pPr>
                <a:defRPr/>
              </a:pPr>
              <a:t>‹#›</a:t>
            </a:fld>
            <a:endParaRPr lang="en-US" dirty="0"/>
          </a:p>
        </p:txBody>
      </p:sp>
    </p:spTree>
  </p:cSld>
  <p:clrMapOvr>
    <a:masterClrMapping/>
  </p:clrMapOvr>
  <p:transition spd="med">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7"/>
            <a:ext cx="7772400" cy="1362075"/>
          </a:xfrm>
        </p:spPr>
        <p:txBody>
          <a:bodyPr anchor="t"/>
          <a:lstStyle>
            <a:lvl1pPr algn="l">
              <a:defRPr sz="4000" b="1" cap="all"/>
            </a:lvl1pPr>
          </a:lstStyle>
          <a:p>
            <a:r>
              <a:rPr lang="fr-FR" smtClean="0"/>
              <a:t>Cliquez pour modifier le style du titre</a:t>
            </a:r>
            <a:endParaRPr lang="en-US" dirty="0"/>
          </a:p>
        </p:txBody>
      </p:sp>
      <p:sp>
        <p:nvSpPr>
          <p:cNvPr id="3" name="Text Placeholder 2"/>
          <p:cNvSpPr>
            <a:spLocks noGrp="1"/>
          </p:cNvSpPr>
          <p:nvPr>
            <p:ph type="body" idx="1"/>
          </p:nvPr>
        </p:nvSpPr>
        <p:spPr>
          <a:xfrm>
            <a:off x="685800" y="1371600"/>
            <a:ext cx="7772400" cy="1500187"/>
          </a:xfrm>
        </p:spPr>
        <p:txBody>
          <a:bodyPr anchor="b"/>
          <a:lstStyle>
            <a:lvl1pPr marL="0" indent="0">
              <a:buNone/>
              <a:defRPr sz="2000">
                <a:solidFill>
                  <a:schemeClr val="bg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0F7EE174-B5E4-40F0-AB38-CBD512B4EC33}" type="slidenum">
              <a:rPr lang="en-US"/>
              <a:pPr>
                <a:defRPr/>
              </a:pPr>
              <a:t>‹#›</a:t>
            </a:fld>
            <a:endParaRPr lang="en-US" dirty="0"/>
          </a:p>
        </p:txBody>
      </p:sp>
    </p:spTree>
  </p:cSld>
  <p:clrMapOvr>
    <a:masterClrMapping/>
  </p:clrMapOvr>
  <p:transition spd="med">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219200" y="1752600"/>
            <a:ext cx="3124200" cy="3200400"/>
          </a:xfrm>
        </p:spPr>
        <p:txBody>
          <a:bodyPr/>
          <a:lstStyle>
            <a:lvl1pPr>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191000" y="1371600"/>
            <a:ext cx="3962400" cy="2819400"/>
          </a:xfrm>
          <a:ln>
            <a:solidFill>
              <a:schemeClr val="tx1"/>
            </a:solidFill>
          </a:ln>
        </p:spPr>
        <p:txBody>
          <a:bodyPr/>
          <a:lstStyle>
            <a:lvl1pPr>
              <a:defRPr lang="en-US" sz="2400" dirty="0" smtClean="0"/>
            </a:lvl1pPr>
            <a:lvl2pPr>
              <a:defRPr lang="en-US" sz="2000" dirty="0" smtClean="0"/>
            </a:lvl2pPr>
            <a:lvl3pPr>
              <a:defRPr lang="en-US" sz="1800" dirty="0" smtClean="0"/>
            </a:lvl3pPr>
            <a:lvl4pPr>
              <a:defRPr lang="en-US" sz="1600" dirty="0" smtClean="0"/>
            </a:lvl4pPr>
            <a:lvl5pPr>
              <a:defRPr lang="en-US" sz="1600" dirty="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5" name="Title 1"/>
          <p:cNvSpPr>
            <a:spLocks noGrp="1"/>
          </p:cNvSpPr>
          <p:nvPr>
            <p:ph type="title"/>
          </p:nvPr>
        </p:nvSpPr>
        <p:spPr>
          <a:xfrm>
            <a:off x="1219200" y="428400"/>
            <a:ext cx="6705600" cy="639762"/>
          </a:xfrm>
        </p:spPr>
        <p:txBody>
          <a:bodyPr/>
          <a:lstStyle/>
          <a:p>
            <a:r>
              <a:rPr lang="fr-FR" smtClean="0"/>
              <a:t>Cliquez pour modifier le style du titre</a:t>
            </a:r>
            <a:endParaRPr lang="en-US" dirty="0"/>
          </a:p>
        </p:txBody>
      </p:sp>
      <p:sp>
        <p:nvSpPr>
          <p:cNvPr id="16" name="Text Placeholder 10"/>
          <p:cNvSpPr>
            <a:spLocks noGrp="1"/>
          </p:cNvSpPr>
          <p:nvPr>
            <p:ph type="body" sz="quarter" idx="13"/>
          </p:nvPr>
        </p:nvSpPr>
        <p:spPr>
          <a:xfrm>
            <a:off x="1219200" y="990600"/>
            <a:ext cx="6705600" cy="457200"/>
          </a:xfrm>
        </p:spPr>
        <p:txBody>
          <a:bodyPr>
            <a:normAutofit/>
          </a:bodyPr>
          <a:lstStyle>
            <a:lvl1pPr>
              <a:buFontTx/>
              <a:buNone/>
              <a:defRPr sz="2400"/>
            </a:lvl1pPr>
          </a:lstStyle>
          <a:p>
            <a:pPr lvl="0"/>
            <a:r>
              <a:rPr lang="fr-FR" smtClean="0"/>
              <a:t>Cliquez pour modifier les styles du texte du masque</a:t>
            </a:r>
          </a:p>
        </p:txBody>
      </p:sp>
      <p:sp>
        <p:nvSpPr>
          <p:cNvPr id="6" name="Footer Placeholder 4"/>
          <p:cNvSpPr>
            <a:spLocks noGrp="1"/>
          </p:cNvSpPr>
          <p:nvPr>
            <p:ph type="ftr" sz="quarter" idx="14"/>
          </p:nvPr>
        </p:nvSpPr>
        <p:spPr/>
        <p:txBody>
          <a:bodyPr/>
          <a:lstStyle>
            <a:lvl1pPr>
              <a:defRPr/>
            </a:lvl1pPr>
          </a:lstStyle>
          <a:p>
            <a:pPr>
              <a:defRPr/>
            </a:pPr>
            <a:endParaRPr lang="en-US"/>
          </a:p>
        </p:txBody>
      </p:sp>
      <p:sp>
        <p:nvSpPr>
          <p:cNvPr id="7" name="Slide Number Placeholder 5"/>
          <p:cNvSpPr>
            <a:spLocks noGrp="1"/>
          </p:cNvSpPr>
          <p:nvPr>
            <p:ph type="sldNum" sz="quarter" idx="15"/>
          </p:nvPr>
        </p:nvSpPr>
        <p:spPr/>
        <p:txBody>
          <a:bodyPr/>
          <a:lstStyle>
            <a:lvl1pPr>
              <a:defRPr/>
            </a:lvl1pPr>
          </a:lstStyle>
          <a:p>
            <a:pPr>
              <a:defRPr/>
            </a:pPr>
            <a:fld id="{B9478EBD-284D-446D-8107-F36AB6CCA9CF}" type="slidenum">
              <a:rPr lang="en-US"/>
              <a:pPr>
                <a:defRPr/>
              </a:pPr>
              <a:t>‹#›</a:t>
            </a:fld>
            <a:endParaRPr lang="en-US" dirty="0"/>
          </a:p>
        </p:txBody>
      </p:sp>
    </p:spTree>
  </p:cSld>
  <p:clrMapOvr>
    <a:masterClrMapping/>
  </p:clrMapOvr>
  <p:transition spd="med">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990600" y="1600200"/>
            <a:ext cx="3200400" cy="1676400"/>
          </a:xfrm>
          <a:ln>
            <a:solidFill>
              <a:schemeClr val="tx1"/>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9" name="Content Placeholder 2"/>
          <p:cNvSpPr>
            <a:spLocks noGrp="1"/>
          </p:cNvSpPr>
          <p:nvPr>
            <p:ph sz="half" idx="14"/>
          </p:nvPr>
        </p:nvSpPr>
        <p:spPr>
          <a:xfrm>
            <a:off x="990600" y="3276600"/>
            <a:ext cx="3200400" cy="1752600"/>
          </a:xfrm>
          <a:ln>
            <a:solidFill>
              <a:schemeClr val="tx1"/>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6" name="Content Placeholder 3"/>
          <p:cNvSpPr>
            <a:spLocks noGrp="1"/>
          </p:cNvSpPr>
          <p:nvPr>
            <p:ph sz="half" idx="2"/>
          </p:nvPr>
        </p:nvSpPr>
        <p:spPr>
          <a:xfrm>
            <a:off x="4191000" y="1752601"/>
            <a:ext cx="3733800" cy="1524000"/>
          </a:xfrm>
        </p:spPr>
        <p:txBody>
          <a:bodyPr>
            <a:normAutofit/>
          </a:bodyPr>
          <a:lstStyle>
            <a:lvl1pPr>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7" name="Title 1"/>
          <p:cNvSpPr>
            <a:spLocks noGrp="1"/>
          </p:cNvSpPr>
          <p:nvPr>
            <p:ph type="title"/>
          </p:nvPr>
        </p:nvSpPr>
        <p:spPr>
          <a:xfrm>
            <a:off x="1219200" y="428400"/>
            <a:ext cx="6781800" cy="639762"/>
          </a:xfrm>
        </p:spPr>
        <p:txBody>
          <a:bodyPr/>
          <a:lstStyle/>
          <a:p>
            <a:r>
              <a:rPr lang="fr-FR" smtClean="0"/>
              <a:t>Cliquez pour modifier le style du titre</a:t>
            </a:r>
            <a:endParaRPr lang="en-US" dirty="0"/>
          </a:p>
        </p:txBody>
      </p:sp>
      <p:sp>
        <p:nvSpPr>
          <p:cNvPr id="8" name="Text Placeholder 10"/>
          <p:cNvSpPr>
            <a:spLocks noGrp="1"/>
          </p:cNvSpPr>
          <p:nvPr>
            <p:ph type="body" sz="quarter" idx="13"/>
          </p:nvPr>
        </p:nvSpPr>
        <p:spPr>
          <a:xfrm>
            <a:off x="1219200" y="914400"/>
            <a:ext cx="6781800" cy="457200"/>
          </a:xfrm>
        </p:spPr>
        <p:txBody>
          <a:bodyPr>
            <a:normAutofit/>
          </a:bodyPr>
          <a:lstStyle>
            <a:lvl1pPr>
              <a:buFontTx/>
              <a:buNone/>
              <a:defRPr sz="2400"/>
            </a:lvl1pPr>
          </a:lstStyle>
          <a:p>
            <a:pPr lvl="0"/>
            <a:r>
              <a:rPr lang="fr-FR" smtClean="0"/>
              <a:t>Cliquez pour modifier les styles du texte du masque</a:t>
            </a:r>
          </a:p>
        </p:txBody>
      </p:sp>
      <p:sp>
        <p:nvSpPr>
          <p:cNvPr id="10" name="Content Placeholder 3"/>
          <p:cNvSpPr>
            <a:spLocks noGrp="1"/>
          </p:cNvSpPr>
          <p:nvPr>
            <p:ph sz="half" idx="15"/>
          </p:nvPr>
        </p:nvSpPr>
        <p:spPr>
          <a:xfrm>
            <a:off x="4191000" y="3352800"/>
            <a:ext cx="3733800" cy="1524000"/>
          </a:xfrm>
        </p:spPr>
        <p:txBody>
          <a:bodyPr>
            <a:normAutofit/>
          </a:bodyPr>
          <a:lstStyle>
            <a:lvl1pPr>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1" name="Footer Placeholder 4"/>
          <p:cNvSpPr>
            <a:spLocks noGrp="1"/>
          </p:cNvSpPr>
          <p:nvPr>
            <p:ph type="ftr" sz="quarter" idx="16"/>
          </p:nvPr>
        </p:nvSpPr>
        <p:spPr/>
        <p:txBody>
          <a:bodyPr/>
          <a:lstStyle>
            <a:lvl1pPr>
              <a:defRPr/>
            </a:lvl1pPr>
          </a:lstStyle>
          <a:p>
            <a:pPr>
              <a:defRPr/>
            </a:pPr>
            <a:endParaRPr lang="en-US"/>
          </a:p>
        </p:txBody>
      </p:sp>
      <p:sp>
        <p:nvSpPr>
          <p:cNvPr id="12" name="Slide Number Placeholder 5"/>
          <p:cNvSpPr>
            <a:spLocks noGrp="1"/>
          </p:cNvSpPr>
          <p:nvPr>
            <p:ph type="sldNum" sz="quarter" idx="17"/>
          </p:nvPr>
        </p:nvSpPr>
        <p:spPr/>
        <p:txBody>
          <a:bodyPr/>
          <a:lstStyle>
            <a:lvl1pPr>
              <a:defRPr/>
            </a:lvl1pPr>
          </a:lstStyle>
          <a:p>
            <a:pPr>
              <a:defRPr/>
            </a:pPr>
            <a:fld id="{545D4962-1E21-46C0-8028-065B52AA76DF}" type="slidenum">
              <a:rPr lang="en-US"/>
              <a:pPr>
                <a:defRPr/>
              </a:pPr>
              <a:t>‹#›</a:t>
            </a:fld>
            <a:endParaRPr lang="en-US" dirty="0"/>
          </a:p>
        </p:txBody>
      </p:sp>
    </p:spTree>
  </p:cSld>
  <p:clrMapOvr>
    <a:masterClrMapping/>
  </p:clrMapOvr>
  <p:transition spd="med">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cxnSp>
        <p:nvCxnSpPr>
          <p:cNvPr id="12" name="Straight Connector 11"/>
          <p:cNvCxnSpPr>
            <a:endCxn id="9" idx="3"/>
          </p:cNvCxnSpPr>
          <p:nvPr userDrawn="1"/>
        </p:nvCxnSpPr>
        <p:spPr>
          <a:xfrm rot="5400000">
            <a:off x="2032000" y="2892425"/>
            <a:ext cx="3100388" cy="306388"/>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rot="5400000">
            <a:off x="3963194" y="3809206"/>
            <a:ext cx="4114800" cy="1588"/>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143000" y="428400"/>
            <a:ext cx="6858000" cy="639762"/>
          </a:xfrm>
        </p:spPr>
        <p:txBody>
          <a:bodyPr/>
          <a:lstStyle/>
          <a:p>
            <a:r>
              <a:rPr lang="fr-FR" smtClean="0"/>
              <a:t>Cliquez pour modifier le style du titre</a:t>
            </a:r>
            <a:endParaRPr lang="en-US" dirty="0"/>
          </a:p>
        </p:txBody>
      </p:sp>
      <p:sp>
        <p:nvSpPr>
          <p:cNvPr id="8" name="Text Placeholder 10"/>
          <p:cNvSpPr>
            <a:spLocks noGrp="1"/>
          </p:cNvSpPr>
          <p:nvPr>
            <p:ph type="body" sz="quarter" idx="13"/>
          </p:nvPr>
        </p:nvSpPr>
        <p:spPr>
          <a:xfrm>
            <a:off x="1143000" y="914400"/>
            <a:ext cx="6858000" cy="457200"/>
          </a:xfrm>
        </p:spPr>
        <p:txBody>
          <a:bodyPr>
            <a:normAutofit/>
          </a:bodyPr>
          <a:lstStyle>
            <a:lvl1pPr>
              <a:buFontTx/>
              <a:buNone/>
              <a:defRPr sz="2400"/>
            </a:lvl1pPr>
          </a:lstStyle>
          <a:p>
            <a:pPr lvl="0"/>
            <a:r>
              <a:rPr lang="fr-FR" smtClean="0"/>
              <a:t>Cliquez pour modifier les styles du texte du masque</a:t>
            </a:r>
          </a:p>
        </p:txBody>
      </p:sp>
      <p:sp>
        <p:nvSpPr>
          <p:cNvPr id="9" name="Content Placeholder 2"/>
          <p:cNvSpPr>
            <a:spLocks noGrp="1"/>
          </p:cNvSpPr>
          <p:nvPr>
            <p:ph sz="half" idx="1"/>
          </p:nvPr>
        </p:nvSpPr>
        <p:spPr>
          <a:xfrm>
            <a:off x="1219200" y="3322637"/>
            <a:ext cx="2209800" cy="2544763"/>
          </a:xfrm>
        </p:spPr>
        <p:txBody>
          <a:bodyPr lIns="274320" tIns="0" rIns="182880">
            <a:normAutofit/>
          </a:bodyPr>
          <a:lstStyle>
            <a:lvl1pPr>
              <a:lnSpc>
                <a:spcPts val="2000"/>
              </a:lnSpc>
              <a:defRPr sz="1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0" name="Content Placeholder 3"/>
          <p:cNvSpPr>
            <a:spLocks noGrp="1"/>
          </p:cNvSpPr>
          <p:nvPr>
            <p:ph sz="half" idx="2"/>
          </p:nvPr>
        </p:nvSpPr>
        <p:spPr>
          <a:xfrm>
            <a:off x="3505200" y="3322637"/>
            <a:ext cx="2286000" cy="2544763"/>
          </a:xfrm>
        </p:spPr>
        <p:txBody>
          <a:bodyPr lIns="274320" tIns="0" rIns="182880">
            <a:normAutofit/>
          </a:bodyPr>
          <a:lstStyle>
            <a:lvl1pPr>
              <a:lnSpc>
                <a:spcPts val="2000"/>
              </a:lnSpc>
              <a:defRPr sz="1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1" name="Content Placeholder 3"/>
          <p:cNvSpPr>
            <a:spLocks noGrp="1"/>
          </p:cNvSpPr>
          <p:nvPr>
            <p:ph sz="half" idx="14"/>
          </p:nvPr>
        </p:nvSpPr>
        <p:spPr>
          <a:xfrm>
            <a:off x="5867400" y="3322637"/>
            <a:ext cx="2209800" cy="2544763"/>
          </a:xfrm>
        </p:spPr>
        <p:txBody>
          <a:bodyPr lIns="274320" tIns="0" rIns="182880">
            <a:normAutofit/>
          </a:bodyPr>
          <a:lstStyle>
            <a:lvl1pPr>
              <a:lnSpc>
                <a:spcPts val="2000"/>
              </a:lnSpc>
              <a:defRPr sz="1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5" name="Content Placeholder 2"/>
          <p:cNvSpPr>
            <a:spLocks noGrp="1"/>
          </p:cNvSpPr>
          <p:nvPr>
            <p:ph sz="half" idx="15"/>
          </p:nvPr>
        </p:nvSpPr>
        <p:spPr>
          <a:xfrm>
            <a:off x="1143000" y="1493837"/>
            <a:ext cx="2286000" cy="1706563"/>
          </a:xfrm>
          <a:ln>
            <a:solidFill>
              <a:schemeClr val="tx1"/>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6" name="Content Placeholder 3"/>
          <p:cNvSpPr>
            <a:spLocks noGrp="1"/>
          </p:cNvSpPr>
          <p:nvPr>
            <p:ph sz="half" idx="16"/>
          </p:nvPr>
        </p:nvSpPr>
        <p:spPr>
          <a:xfrm>
            <a:off x="3505200" y="1493837"/>
            <a:ext cx="2286000" cy="1706563"/>
          </a:xfrm>
          <a:ln>
            <a:solidFill>
              <a:schemeClr val="tx1"/>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8" name="Content Placeholder 3"/>
          <p:cNvSpPr>
            <a:spLocks noGrp="1"/>
          </p:cNvSpPr>
          <p:nvPr>
            <p:ph sz="half" idx="17"/>
          </p:nvPr>
        </p:nvSpPr>
        <p:spPr>
          <a:xfrm>
            <a:off x="5867400" y="1493837"/>
            <a:ext cx="2209800" cy="1706563"/>
          </a:xfrm>
          <a:ln>
            <a:solidFill>
              <a:schemeClr val="tx1"/>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p:txBody>
      </p:sp>
      <p:sp>
        <p:nvSpPr>
          <p:cNvPr id="14" name="Footer Placeholder 2"/>
          <p:cNvSpPr>
            <a:spLocks noGrp="1"/>
          </p:cNvSpPr>
          <p:nvPr>
            <p:ph type="ftr" sz="quarter" idx="18"/>
          </p:nvPr>
        </p:nvSpPr>
        <p:spPr/>
        <p:txBody>
          <a:bodyPr/>
          <a:lstStyle>
            <a:lvl1pPr>
              <a:defRPr/>
            </a:lvl1pPr>
          </a:lstStyle>
          <a:p>
            <a:pPr>
              <a:defRPr/>
            </a:pPr>
            <a:endParaRPr lang="en-US"/>
          </a:p>
        </p:txBody>
      </p:sp>
      <p:sp>
        <p:nvSpPr>
          <p:cNvPr id="17" name="Slide Number Placeholder 3"/>
          <p:cNvSpPr>
            <a:spLocks noGrp="1"/>
          </p:cNvSpPr>
          <p:nvPr>
            <p:ph type="sldNum" sz="quarter" idx="19"/>
          </p:nvPr>
        </p:nvSpPr>
        <p:spPr/>
        <p:txBody>
          <a:bodyPr/>
          <a:lstStyle>
            <a:lvl1pPr>
              <a:defRPr/>
            </a:lvl1pPr>
          </a:lstStyle>
          <a:p>
            <a:pPr>
              <a:defRPr/>
            </a:pPr>
            <a:fld id="{26657137-CE26-41D7-BFE1-5188E76AE2FB}" type="slidenum">
              <a:rPr lang="en-US"/>
              <a:pPr>
                <a:defRPr/>
              </a:pPr>
              <a:t>‹#›</a:t>
            </a:fld>
            <a:endParaRPr lang="en-US" dirty="0"/>
          </a:p>
        </p:txBody>
      </p:sp>
    </p:spTree>
  </p:cSld>
  <p:clrMapOvr>
    <a:masterClrMapping/>
  </p:clrMapOvr>
  <p:transition spd="med">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200" y="1981200"/>
            <a:ext cx="3354388" cy="304801"/>
          </a:xfrm>
          <a:solidFill>
            <a:schemeClr val="accent5">
              <a:lumMod val="60000"/>
              <a:lumOff val="40000"/>
              <a:alpha val="39000"/>
            </a:schemeClr>
          </a:solidFill>
        </p:spPr>
        <p:txBody>
          <a:bodyPr tIns="320040" anchor="b">
            <a:noAutofit/>
          </a:bodyPr>
          <a:lstStyle>
            <a:lvl1pPr marL="0" indent="0">
              <a:buNone/>
              <a:defRPr sz="16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1219200" y="2286000"/>
            <a:ext cx="3354388" cy="4068763"/>
          </a:xfrm>
        </p:spPr>
        <p:txBody>
          <a:bodyPr/>
          <a:lstStyle>
            <a:lvl1pPr>
              <a:lnSpc>
                <a:spcPct val="100000"/>
              </a:lnSpc>
              <a:defRPr sz="2000"/>
            </a:lvl1pPr>
            <a:lvl2pPr>
              <a:lnSpc>
                <a:spcPct val="100000"/>
              </a:lnSpc>
              <a:defRPr sz="2000"/>
            </a:lvl2pPr>
            <a:lvl3pPr>
              <a:lnSpc>
                <a:spcPct val="100000"/>
              </a:lnSpc>
              <a:defRPr sz="1800"/>
            </a:lvl3pPr>
            <a:lvl4pPr>
              <a:lnSpc>
                <a:spcPct val="100000"/>
              </a:lnSpc>
              <a:defRPr sz="1600"/>
            </a:lvl4pPr>
            <a:lvl5pPr>
              <a:lnSpc>
                <a:spcPct val="100000"/>
              </a:lnSpc>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6" name="Content Placeholder 5"/>
          <p:cNvSpPr>
            <a:spLocks noGrp="1"/>
          </p:cNvSpPr>
          <p:nvPr>
            <p:ph sz="quarter" idx="4"/>
          </p:nvPr>
        </p:nvSpPr>
        <p:spPr>
          <a:xfrm>
            <a:off x="4573589" y="2286000"/>
            <a:ext cx="3427412" cy="4068763"/>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2" name="Text Placeholder 2"/>
          <p:cNvSpPr>
            <a:spLocks noGrp="1"/>
          </p:cNvSpPr>
          <p:nvPr>
            <p:ph type="body" idx="12"/>
          </p:nvPr>
        </p:nvSpPr>
        <p:spPr>
          <a:xfrm>
            <a:off x="4576763" y="1981201"/>
            <a:ext cx="3348037" cy="304801"/>
          </a:xfrm>
          <a:solidFill>
            <a:schemeClr val="accent5">
              <a:lumMod val="60000"/>
              <a:lumOff val="40000"/>
              <a:alpha val="39000"/>
            </a:schemeClr>
          </a:solidFill>
        </p:spPr>
        <p:txBody>
          <a:bodyPr tIns="320040" anchor="b">
            <a:noAutofit/>
          </a:bodyPr>
          <a:lstStyle>
            <a:lvl1pPr marL="0" indent="0">
              <a:buNone/>
              <a:defRPr sz="16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13" name="Title 1"/>
          <p:cNvSpPr>
            <a:spLocks noGrp="1"/>
          </p:cNvSpPr>
          <p:nvPr>
            <p:ph type="title"/>
          </p:nvPr>
        </p:nvSpPr>
        <p:spPr>
          <a:xfrm>
            <a:off x="1219200" y="503238"/>
            <a:ext cx="6705600" cy="639762"/>
          </a:xfrm>
        </p:spPr>
        <p:txBody>
          <a:bodyPr/>
          <a:lstStyle/>
          <a:p>
            <a:r>
              <a:rPr lang="fr-FR" smtClean="0"/>
              <a:t>Cliquez pour modifier le style du titre</a:t>
            </a:r>
            <a:endParaRPr lang="en-US" dirty="0"/>
          </a:p>
        </p:txBody>
      </p:sp>
      <p:sp>
        <p:nvSpPr>
          <p:cNvPr id="14" name="Text Placeholder 10"/>
          <p:cNvSpPr>
            <a:spLocks noGrp="1"/>
          </p:cNvSpPr>
          <p:nvPr>
            <p:ph type="body" sz="quarter" idx="13"/>
          </p:nvPr>
        </p:nvSpPr>
        <p:spPr>
          <a:xfrm>
            <a:off x="1219200" y="990600"/>
            <a:ext cx="6705600" cy="457200"/>
          </a:xfrm>
        </p:spPr>
        <p:txBody>
          <a:bodyPr>
            <a:normAutofit/>
          </a:bodyPr>
          <a:lstStyle>
            <a:lvl1pPr>
              <a:buFontTx/>
              <a:buNone/>
              <a:defRPr sz="2400"/>
            </a:lvl1pPr>
          </a:lstStyle>
          <a:p>
            <a:pPr lvl="0"/>
            <a:r>
              <a:rPr lang="fr-FR" smtClean="0"/>
              <a:t>Cliquez pour modifier les styles du texte du masque</a:t>
            </a:r>
          </a:p>
        </p:txBody>
      </p:sp>
      <p:sp>
        <p:nvSpPr>
          <p:cNvPr id="8" name="Footer Placeholder 4"/>
          <p:cNvSpPr>
            <a:spLocks noGrp="1"/>
          </p:cNvSpPr>
          <p:nvPr>
            <p:ph type="ftr" sz="quarter" idx="14"/>
          </p:nvPr>
        </p:nvSpPr>
        <p:spPr/>
        <p:txBody>
          <a:bodyPr/>
          <a:lstStyle>
            <a:lvl1pPr>
              <a:defRPr/>
            </a:lvl1pPr>
          </a:lstStyle>
          <a:p>
            <a:pPr>
              <a:defRPr/>
            </a:pPr>
            <a:endParaRPr lang="en-US"/>
          </a:p>
        </p:txBody>
      </p:sp>
      <p:sp>
        <p:nvSpPr>
          <p:cNvPr id="9" name="Slide Number Placeholder 5"/>
          <p:cNvSpPr>
            <a:spLocks noGrp="1"/>
          </p:cNvSpPr>
          <p:nvPr>
            <p:ph type="sldNum" sz="quarter" idx="15"/>
          </p:nvPr>
        </p:nvSpPr>
        <p:spPr/>
        <p:txBody>
          <a:bodyPr/>
          <a:lstStyle>
            <a:lvl1pPr>
              <a:defRPr/>
            </a:lvl1pPr>
          </a:lstStyle>
          <a:p>
            <a:pPr>
              <a:defRPr/>
            </a:pPr>
            <a:fld id="{8E5CA347-7E1D-4AF5-8361-63D5CC2C4C95}" type="slidenum">
              <a:rPr lang="en-US"/>
              <a:pPr>
                <a:defRPr/>
              </a:pPr>
              <a:t>‹#›</a:t>
            </a:fld>
            <a:endParaRPr lang="en-US" dirty="0"/>
          </a:p>
        </p:txBody>
      </p:sp>
    </p:spTree>
  </p:cSld>
  <p:clrMapOvr>
    <a:masterClrMapping/>
  </p:clrMapOvr>
  <p:transition spd="med">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7" name="Title 1"/>
          <p:cNvSpPr>
            <a:spLocks noGrp="1"/>
          </p:cNvSpPr>
          <p:nvPr>
            <p:ph type="title"/>
          </p:nvPr>
        </p:nvSpPr>
        <p:spPr>
          <a:xfrm>
            <a:off x="762000" y="428400"/>
            <a:ext cx="7620000" cy="639762"/>
          </a:xfrm>
        </p:spPr>
        <p:txBody>
          <a:bodyPr/>
          <a:lstStyle/>
          <a:p>
            <a:r>
              <a:rPr lang="fr-FR" smtClean="0"/>
              <a:t>Cliquez pour modifier le style du titre</a:t>
            </a:r>
            <a:endParaRPr lang="en-US" dirty="0"/>
          </a:p>
        </p:txBody>
      </p:sp>
      <p:sp>
        <p:nvSpPr>
          <p:cNvPr id="8" name="Text Placeholder 10"/>
          <p:cNvSpPr>
            <a:spLocks noGrp="1"/>
          </p:cNvSpPr>
          <p:nvPr>
            <p:ph type="body" sz="quarter" idx="13"/>
          </p:nvPr>
        </p:nvSpPr>
        <p:spPr>
          <a:xfrm>
            <a:off x="838200" y="914400"/>
            <a:ext cx="7620000" cy="457200"/>
          </a:xfrm>
        </p:spPr>
        <p:txBody>
          <a:bodyPr>
            <a:normAutofit/>
          </a:bodyPr>
          <a:lstStyle>
            <a:lvl1pPr>
              <a:buFontTx/>
              <a:buNone/>
              <a:defRPr sz="2400"/>
            </a:lvl1pPr>
          </a:lstStyle>
          <a:p>
            <a:pPr lvl="0"/>
            <a:r>
              <a:rPr lang="fr-FR" smtClean="0"/>
              <a:t>Cliquez pour modifier les styles du texte du masque</a:t>
            </a:r>
          </a:p>
        </p:txBody>
      </p:sp>
      <p:sp>
        <p:nvSpPr>
          <p:cNvPr id="4" name="Footer Placeholder 4"/>
          <p:cNvSpPr>
            <a:spLocks noGrp="1"/>
          </p:cNvSpPr>
          <p:nvPr>
            <p:ph type="ftr" sz="quarter" idx="14"/>
          </p:nvPr>
        </p:nvSpPr>
        <p:spPr/>
        <p:txBody>
          <a:bodyPr/>
          <a:lstStyle>
            <a:lvl1pPr>
              <a:defRPr/>
            </a:lvl1pPr>
          </a:lstStyle>
          <a:p>
            <a:pPr>
              <a:defRPr/>
            </a:pPr>
            <a:endParaRPr lang="en-US"/>
          </a:p>
        </p:txBody>
      </p:sp>
      <p:sp>
        <p:nvSpPr>
          <p:cNvPr id="5" name="Slide Number Placeholder 5"/>
          <p:cNvSpPr>
            <a:spLocks noGrp="1"/>
          </p:cNvSpPr>
          <p:nvPr>
            <p:ph type="sldNum" sz="quarter" idx="15"/>
          </p:nvPr>
        </p:nvSpPr>
        <p:spPr/>
        <p:txBody>
          <a:bodyPr/>
          <a:lstStyle>
            <a:lvl1pPr>
              <a:defRPr/>
            </a:lvl1pPr>
          </a:lstStyle>
          <a:p>
            <a:pPr>
              <a:defRPr/>
            </a:pPr>
            <a:fld id="{6B061350-4A7A-4F19-80A1-D38FAAF7945B}" type="slidenum">
              <a:rPr lang="en-US"/>
              <a:pPr>
                <a:defRPr/>
              </a:pPr>
              <a:t>‹#›</a:t>
            </a:fld>
            <a:endParaRPr lang="en-US" dirty="0"/>
          </a:p>
        </p:txBody>
      </p:sp>
    </p:spTree>
  </p:cSld>
  <p:clrMapOvr>
    <a:masterClrMapping/>
  </p:clrMapOvr>
  <p:transition spd="med">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200" y="457200"/>
            <a:ext cx="6705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en-US" smtClean="0"/>
          </a:p>
        </p:txBody>
      </p:sp>
      <p:sp>
        <p:nvSpPr>
          <p:cNvPr id="1027" name="Text Placeholder 2"/>
          <p:cNvSpPr>
            <a:spLocks noGrp="1"/>
          </p:cNvSpPr>
          <p:nvPr>
            <p:ph type="body" idx="1"/>
          </p:nvPr>
        </p:nvSpPr>
        <p:spPr bwMode="auto">
          <a:xfrm>
            <a:off x="1219200" y="1752600"/>
            <a:ext cx="6705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Footer Placeholder 4"/>
          <p:cNvSpPr>
            <a:spLocks noGrp="1"/>
          </p:cNvSpPr>
          <p:nvPr>
            <p:ph type="ftr" sz="quarter" idx="3"/>
          </p:nvPr>
        </p:nvSpPr>
        <p:spPr>
          <a:xfrm>
            <a:off x="2590800" y="6542088"/>
            <a:ext cx="2895600" cy="365125"/>
          </a:xfrm>
          <a:prstGeom prst="rect">
            <a:avLst/>
          </a:prstGeom>
        </p:spPr>
        <p:txBody>
          <a:bodyPr/>
          <a:lstStyle>
            <a:lvl1pPr algn="ctr" fontAlgn="auto">
              <a:spcBef>
                <a:spcPts val="0"/>
              </a:spcBef>
              <a:spcAft>
                <a:spcPts val="0"/>
              </a:spcAft>
              <a:defRPr sz="1200">
                <a:solidFill>
                  <a:schemeClr val="accent1">
                    <a:lumMod val="75000"/>
                  </a:schemeClr>
                </a:solidFill>
                <a:latin typeface="+mn-lt"/>
              </a:defRPr>
            </a:lvl1pPr>
          </a:lstStyle>
          <a:p>
            <a:pPr>
              <a:defRPr/>
            </a:pPr>
            <a:endParaRPr lang="en-US"/>
          </a:p>
        </p:txBody>
      </p:sp>
      <p:sp>
        <p:nvSpPr>
          <p:cNvPr id="11" name="Slide Number Placeholder 5"/>
          <p:cNvSpPr>
            <a:spLocks noGrp="1"/>
          </p:cNvSpPr>
          <p:nvPr>
            <p:ph type="sldNum" sz="quarter" idx="4"/>
          </p:nvPr>
        </p:nvSpPr>
        <p:spPr>
          <a:xfrm>
            <a:off x="457200" y="6542088"/>
            <a:ext cx="2133600" cy="365125"/>
          </a:xfrm>
          <a:prstGeom prst="rect">
            <a:avLst/>
          </a:prstGeom>
        </p:spPr>
        <p:txBody>
          <a:bodyPr/>
          <a:lstStyle>
            <a:lvl1pPr algn="l" fontAlgn="auto">
              <a:spcBef>
                <a:spcPts val="0"/>
              </a:spcBef>
              <a:spcAft>
                <a:spcPts val="0"/>
              </a:spcAft>
              <a:defRPr sz="1600" b="1">
                <a:solidFill>
                  <a:schemeClr val="accent1">
                    <a:lumMod val="75000"/>
                  </a:schemeClr>
                </a:solidFill>
                <a:latin typeface="+mn-lt"/>
              </a:defRPr>
            </a:lvl1pPr>
          </a:lstStyle>
          <a:p>
            <a:pPr>
              <a:defRPr/>
            </a:pPr>
            <a:fld id="{641EFFA6-5825-486B-A668-DBB68C2E5CCB}" type="slidenum">
              <a:rPr lang="en-US"/>
              <a:pPr>
                <a:defRPr/>
              </a:pPr>
              <a:t>‹#›</a:t>
            </a:fld>
            <a:endParaRPr lang="en-US" dirty="0"/>
          </a:p>
        </p:txBody>
      </p:sp>
      <p:pic>
        <p:nvPicPr>
          <p:cNvPr id="1030" name="Picture 6" descr="main_graphic.png"/>
          <p:cNvPicPr>
            <a:picLocks noChangeAspect="1"/>
          </p:cNvPicPr>
          <p:nvPr/>
        </p:nvPicPr>
        <p:blipFill>
          <a:blip r:embed="rId15" cstate="print"/>
          <a:srcRect/>
          <a:stretch>
            <a:fillRect/>
          </a:stretch>
        </p:blipFill>
        <p:spPr bwMode="auto">
          <a:xfrm>
            <a:off x="-76200" y="4360863"/>
            <a:ext cx="7372350" cy="30305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0" r:id="rId3"/>
    <p:sldLayoutId id="2147483659" r:id="rId4"/>
    <p:sldLayoutId id="2147483658" r:id="rId5"/>
    <p:sldLayoutId id="2147483657" r:id="rId6"/>
    <p:sldLayoutId id="2147483663" r:id="rId7"/>
    <p:sldLayoutId id="2147483656" r:id="rId8"/>
    <p:sldLayoutId id="2147483655" r:id="rId9"/>
    <p:sldLayoutId id="2147483654" r:id="rId10"/>
    <p:sldLayoutId id="2147483653" r:id="rId11"/>
    <p:sldLayoutId id="2147483664" r:id="rId12"/>
  </p:sldLayoutIdLst>
  <p:transition spd="med">
    <p:random/>
  </p:transition>
  <p:hf sldNum="0" hdr="0" ftr="0" dt="0"/>
  <p:txStyles>
    <p:titleStyle>
      <a:lvl1pPr algn="l" rtl="0" eaLnBrk="1" fontAlgn="base" hangingPunct="1">
        <a:spcBef>
          <a:spcPct val="0"/>
        </a:spcBef>
        <a:spcAft>
          <a:spcPct val="0"/>
        </a:spcAft>
        <a:defRPr sz="3600" b="1" kern="1200">
          <a:solidFill>
            <a:schemeClr val="tx1"/>
          </a:solidFill>
          <a:latin typeface="+mj-lt"/>
          <a:ea typeface="+mj-ea"/>
          <a:cs typeface="Tahoma" pitchFamily="34" charset="0"/>
        </a:defRPr>
      </a:lvl1pPr>
      <a:lvl2pPr algn="l" rtl="0" eaLnBrk="1" fontAlgn="base" hangingPunct="1">
        <a:spcBef>
          <a:spcPct val="0"/>
        </a:spcBef>
        <a:spcAft>
          <a:spcPct val="0"/>
        </a:spcAft>
        <a:defRPr sz="3600" b="1">
          <a:solidFill>
            <a:schemeClr val="tx1"/>
          </a:solidFill>
          <a:latin typeface="Lucida Sans" pitchFamily="34" charset="0"/>
          <a:cs typeface="Tahoma" pitchFamily="34" charset="0"/>
        </a:defRPr>
      </a:lvl2pPr>
      <a:lvl3pPr algn="l" rtl="0" eaLnBrk="1" fontAlgn="base" hangingPunct="1">
        <a:spcBef>
          <a:spcPct val="0"/>
        </a:spcBef>
        <a:spcAft>
          <a:spcPct val="0"/>
        </a:spcAft>
        <a:defRPr sz="3600" b="1">
          <a:solidFill>
            <a:schemeClr val="tx1"/>
          </a:solidFill>
          <a:latin typeface="Lucida Sans" pitchFamily="34" charset="0"/>
          <a:cs typeface="Tahoma" pitchFamily="34" charset="0"/>
        </a:defRPr>
      </a:lvl3pPr>
      <a:lvl4pPr algn="l" rtl="0" eaLnBrk="1" fontAlgn="base" hangingPunct="1">
        <a:spcBef>
          <a:spcPct val="0"/>
        </a:spcBef>
        <a:spcAft>
          <a:spcPct val="0"/>
        </a:spcAft>
        <a:defRPr sz="3600" b="1">
          <a:solidFill>
            <a:schemeClr val="tx1"/>
          </a:solidFill>
          <a:latin typeface="Lucida Sans" pitchFamily="34" charset="0"/>
          <a:cs typeface="Tahoma" pitchFamily="34" charset="0"/>
        </a:defRPr>
      </a:lvl4pPr>
      <a:lvl5pPr algn="l" rtl="0" eaLnBrk="1" fontAlgn="base" hangingPunct="1">
        <a:spcBef>
          <a:spcPct val="0"/>
        </a:spcBef>
        <a:spcAft>
          <a:spcPct val="0"/>
        </a:spcAft>
        <a:defRPr sz="3600" b="1">
          <a:solidFill>
            <a:schemeClr val="tx1"/>
          </a:solidFill>
          <a:latin typeface="Lucida Sans" pitchFamily="34" charset="0"/>
          <a:cs typeface="Tahoma" pitchFamily="34" charset="0"/>
        </a:defRPr>
      </a:lvl5pPr>
      <a:lvl6pPr marL="457200" algn="l" rtl="0" eaLnBrk="1" fontAlgn="base" hangingPunct="1">
        <a:spcBef>
          <a:spcPct val="0"/>
        </a:spcBef>
        <a:spcAft>
          <a:spcPct val="0"/>
        </a:spcAft>
        <a:defRPr sz="3600" b="1">
          <a:solidFill>
            <a:schemeClr val="tx1"/>
          </a:solidFill>
          <a:latin typeface="Tahoma" pitchFamily="34" charset="0"/>
          <a:cs typeface="Tahoma" pitchFamily="34" charset="0"/>
        </a:defRPr>
      </a:lvl6pPr>
      <a:lvl7pPr marL="914400" algn="l" rtl="0" eaLnBrk="1" fontAlgn="base" hangingPunct="1">
        <a:spcBef>
          <a:spcPct val="0"/>
        </a:spcBef>
        <a:spcAft>
          <a:spcPct val="0"/>
        </a:spcAft>
        <a:defRPr sz="3600" b="1">
          <a:solidFill>
            <a:schemeClr val="tx1"/>
          </a:solidFill>
          <a:latin typeface="Tahoma" pitchFamily="34" charset="0"/>
          <a:cs typeface="Tahoma" pitchFamily="34" charset="0"/>
        </a:defRPr>
      </a:lvl7pPr>
      <a:lvl8pPr marL="1371600" algn="l" rtl="0" eaLnBrk="1" fontAlgn="base" hangingPunct="1">
        <a:spcBef>
          <a:spcPct val="0"/>
        </a:spcBef>
        <a:spcAft>
          <a:spcPct val="0"/>
        </a:spcAft>
        <a:defRPr sz="3600" b="1">
          <a:solidFill>
            <a:schemeClr val="tx1"/>
          </a:solidFill>
          <a:latin typeface="Tahoma" pitchFamily="34" charset="0"/>
          <a:cs typeface="Tahoma" pitchFamily="34" charset="0"/>
        </a:defRPr>
      </a:lvl8pPr>
      <a:lvl9pPr marL="1828800" algn="l" rtl="0" eaLnBrk="1" fontAlgn="base" hangingPunct="1">
        <a:spcBef>
          <a:spcPct val="0"/>
        </a:spcBef>
        <a:spcAft>
          <a:spcPct val="0"/>
        </a:spcAft>
        <a:defRPr sz="3600" b="1">
          <a:solidFill>
            <a:schemeClr val="tx1"/>
          </a:solidFill>
          <a:latin typeface="Tahoma" pitchFamily="34" charset="0"/>
          <a:cs typeface="Tahoma" pitchFamily="34" charset="0"/>
        </a:defRPr>
      </a:lvl9pPr>
    </p:titleStyle>
    <p:bodyStyle>
      <a:lvl1pPr algn="l" rtl="0" eaLnBrk="1" fontAlgn="base" hangingPunct="1">
        <a:spcBef>
          <a:spcPct val="20000"/>
        </a:spcBef>
        <a:spcAft>
          <a:spcPct val="0"/>
        </a:spcAft>
        <a:buClr>
          <a:srgbClr val="25748A"/>
        </a:buClr>
        <a:buSzPct val="70000"/>
        <a:buFont typeface="Arial" charset="0"/>
        <a:defRPr sz="3200" kern="1200">
          <a:solidFill>
            <a:schemeClr val="tx1"/>
          </a:solidFill>
          <a:latin typeface="+mn-lt"/>
          <a:ea typeface="+mn-ea"/>
          <a:cs typeface="Tahoma" pitchFamily="34" charset="0"/>
        </a:defRPr>
      </a:lvl1pPr>
      <a:lvl2pPr marL="742950" indent="-285750" algn="l" rtl="0" eaLnBrk="1" fontAlgn="base" hangingPunct="1">
        <a:spcBef>
          <a:spcPct val="20000"/>
        </a:spcBef>
        <a:spcAft>
          <a:spcPct val="0"/>
        </a:spcAft>
        <a:buClr>
          <a:srgbClr val="25748A"/>
        </a:buClr>
        <a:buSzPct val="70000"/>
        <a:buFont typeface="Arial" charset="0"/>
        <a:buChar char="•"/>
        <a:defRPr sz="2800" kern="1200">
          <a:solidFill>
            <a:schemeClr val="tx1"/>
          </a:solidFill>
          <a:latin typeface="+mn-lt"/>
          <a:ea typeface="+mn-ea"/>
          <a:cs typeface="Tahoma" pitchFamily="34" charset="0"/>
        </a:defRPr>
      </a:lvl2pPr>
      <a:lvl3pPr marL="1143000" indent="-228600" algn="l" rtl="0" eaLnBrk="1" fontAlgn="base" hangingPunct="1">
        <a:spcBef>
          <a:spcPct val="20000"/>
        </a:spcBef>
        <a:spcAft>
          <a:spcPct val="0"/>
        </a:spcAft>
        <a:buClr>
          <a:srgbClr val="25748A"/>
        </a:buClr>
        <a:buSzPct val="70000"/>
        <a:buFont typeface="Arial" charset="0"/>
        <a:buChar char="•"/>
        <a:defRPr sz="2400" kern="1200">
          <a:solidFill>
            <a:schemeClr val="tx1"/>
          </a:solidFill>
          <a:latin typeface="+mn-lt"/>
          <a:ea typeface="+mn-ea"/>
          <a:cs typeface="Tahoma" pitchFamily="34" charset="0"/>
        </a:defRPr>
      </a:lvl3pPr>
      <a:lvl4pPr marL="1600200" indent="-228600" algn="l" rtl="0" eaLnBrk="1" fontAlgn="base" hangingPunct="1">
        <a:spcBef>
          <a:spcPct val="20000"/>
        </a:spcBef>
        <a:spcAft>
          <a:spcPct val="0"/>
        </a:spcAft>
        <a:buClr>
          <a:srgbClr val="25748A"/>
        </a:buClr>
        <a:buSzPct val="70000"/>
        <a:buFont typeface="Arial" charset="0"/>
        <a:buChar char="•"/>
        <a:defRPr sz="2000" kern="1200">
          <a:solidFill>
            <a:schemeClr val="tx1"/>
          </a:solidFill>
          <a:latin typeface="+mn-lt"/>
          <a:ea typeface="+mn-ea"/>
          <a:cs typeface="Tahoma" pitchFamily="34" charset="0"/>
        </a:defRPr>
      </a:lvl4pPr>
      <a:lvl5pPr marL="2057400" indent="-228600" algn="l" rtl="0" eaLnBrk="1" fontAlgn="base" hangingPunct="1">
        <a:spcBef>
          <a:spcPct val="20000"/>
        </a:spcBef>
        <a:spcAft>
          <a:spcPct val="0"/>
        </a:spcAft>
        <a:buClr>
          <a:srgbClr val="25748A"/>
        </a:buClr>
        <a:buSzPct val="70000"/>
        <a:buFont typeface="Arial" charset="0"/>
        <a:buChar char="•"/>
        <a:defRPr sz="2000" kern="1200">
          <a:solidFill>
            <a:schemeClr val="tx1"/>
          </a:solidFill>
          <a:latin typeface="+mn-lt"/>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andout_suprise_symphony.docx"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hyperlink" Target="journal_rubric.docx"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eaLnBrk="1" hangingPunct="1">
              <a:defRPr/>
            </a:pPr>
            <a:r>
              <a:rPr lang="en-US"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26000" endPos="21000" dist="5000" dir="5400000" sy="-100000" rotWithShape="0"/>
                </a:effectLst>
              </a:rPr>
              <a:t>Music &amp; Technology</a:t>
            </a:r>
          </a:p>
        </p:txBody>
      </p:sp>
      <p:sp>
        <p:nvSpPr>
          <p:cNvPr id="26626" name="Subtitle 23"/>
          <p:cNvSpPr>
            <a:spLocks noGrp="1"/>
          </p:cNvSpPr>
          <p:nvPr>
            <p:ph type="subTitle" idx="1"/>
          </p:nvPr>
        </p:nvSpPr>
        <p:spPr/>
        <p:txBody>
          <a:bodyPr/>
          <a:lstStyle/>
          <a:p>
            <a:pPr eaLnBrk="1" hangingPunct="1"/>
            <a:r>
              <a:rPr lang="en-US" sz="2000" dirty="0" smtClean="0"/>
              <a:t>Eric, Huguette and Mark</a:t>
            </a:r>
          </a:p>
        </p:txBody>
      </p:sp>
    </p:spTree>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905000"/>
            <a:ext cx="6172200" cy="3048000"/>
          </a:xfrm>
        </p:spPr>
        <p:txBody>
          <a:bodyPr/>
          <a:lstStyle/>
          <a:p>
            <a:pPr lvl="0">
              <a:buFont typeface="Wingdings" pitchFamily="2" charset="2"/>
              <a:buChar char="ü"/>
            </a:pPr>
            <a:r>
              <a:rPr lang="en-US" sz="1800" dirty="0" smtClean="0"/>
              <a:t>Students have learned about  sound</a:t>
            </a:r>
          </a:p>
          <a:p>
            <a:pPr lvl="0"/>
            <a:endParaRPr lang="en-CA" sz="1800" dirty="0" smtClean="0"/>
          </a:p>
          <a:p>
            <a:pPr lvl="0">
              <a:buFont typeface="Wingdings" pitchFamily="2" charset="2"/>
              <a:buChar char="ü"/>
            </a:pPr>
            <a:r>
              <a:rPr lang="en-US" sz="1800" dirty="0" smtClean="0"/>
              <a:t>They have knowledge of decibels, decibel   </a:t>
            </a:r>
          </a:p>
          <a:p>
            <a:pPr lvl="0"/>
            <a:r>
              <a:rPr lang="en-US" sz="1800" dirty="0" smtClean="0"/>
              <a:t>  measurement, hertz, and frequency</a:t>
            </a:r>
          </a:p>
          <a:p>
            <a:pPr lvl="0"/>
            <a:endParaRPr lang="en-CA" sz="1800" dirty="0" smtClean="0"/>
          </a:p>
          <a:p>
            <a:pPr lvl="0">
              <a:buFont typeface="Wingdings" pitchFamily="2" charset="2"/>
              <a:buChar char="ü"/>
            </a:pPr>
            <a:r>
              <a:rPr lang="en-US" sz="1800" dirty="0" smtClean="0"/>
              <a:t>They have a basic understanding of sound and</a:t>
            </a:r>
          </a:p>
          <a:p>
            <a:pPr lvl="0"/>
            <a:r>
              <a:rPr lang="en-US" sz="1800" dirty="0" smtClean="0"/>
              <a:t>  structure of major and minor scales and triads as </a:t>
            </a:r>
          </a:p>
          <a:p>
            <a:pPr lvl="0"/>
            <a:r>
              <a:rPr lang="en-US" sz="1800" dirty="0" smtClean="0"/>
              <a:t>  they relate to the keyboard</a:t>
            </a:r>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Student Prior Learning (Subject Content): </a:t>
            </a:r>
          </a:p>
        </p:txBody>
      </p:sp>
    </p:spTree>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905000"/>
            <a:ext cx="6172200" cy="3048000"/>
          </a:xfrm>
        </p:spPr>
        <p:txBody>
          <a:bodyPr/>
          <a:lstStyle/>
          <a:p>
            <a:pPr lvl="0">
              <a:buFont typeface="Wingdings" pitchFamily="2" charset="2"/>
              <a:buChar char="ü"/>
            </a:pPr>
            <a:r>
              <a:rPr lang="en-US" sz="1800" dirty="0" smtClean="0"/>
              <a:t>Students have previously used mobile devises or   </a:t>
            </a:r>
          </a:p>
          <a:p>
            <a:pPr lvl="0"/>
            <a:r>
              <a:rPr lang="en-US" sz="1800" dirty="0" smtClean="0"/>
              <a:t>  </a:t>
            </a:r>
            <a:r>
              <a:rPr lang="en-US" sz="1800" dirty="0" err="1" smtClean="0"/>
              <a:t>ipads</a:t>
            </a:r>
            <a:endParaRPr lang="en-US" sz="1800" dirty="0" smtClean="0"/>
          </a:p>
          <a:p>
            <a:pPr lvl="0"/>
            <a:endParaRPr lang="en-CA" sz="1800" dirty="0" smtClean="0"/>
          </a:p>
          <a:p>
            <a:pPr lvl="0">
              <a:buFont typeface="Wingdings" pitchFamily="2" charset="2"/>
              <a:buChar char="ü"/>
            </a:pPr>
            <a:r>
              <a:rPr lang="en-US" sz="1800" dirty="0" smtClean="0"/>
              <a:t>Students have previously learned to read music</a:t>
            </a:r>
          </a:p>
          <a:p>
            <a:pPr lvl="0"/>
            <a:endParaRPr lang="en-CA" sz="1800" dirty="0" smtClean="0"/>
          </a:p>
          <a:p>
            <a:pPr>
              <a:buFont typeface="Wingdings" pitchFamily="2" charset="2"/>
              <a:buChar char="ü"/>
            </a:pPr>
            <a:r>
              <a:rPr lang="en-US" sz="1800" dirty="0" smtClean="0"/>
              <a:t>Students have previously learned to recognized</a:t>
            </a:r>
          </a:p>
          <a:p>
            <a:r>
              <a:rPr lang="en-US" sz="1800" dirty="0" smtClean="0"/>
              <a:t>  musical forms</a:t>
            </a:r>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Student Prior Learning (Technical): </a:t>
            </a:r>
          </a:p>
        </p:txBody>
      </p:sp>
    </p:spTree>
  </p:cSld>
  <p:clrMapOvr>
    <a:masterClrMapping/>
  </p:clrMapOvr>
  <p:transition spd="med">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905000"/>
            <a:ext cx="6172200" cy="3048000"/>
          </a:xfrm>
        </p:spPr>
        <p:txBody>
          <a:bodyPr/>
          <a:lstStyle/>
          <a:p>
            <a:pPr lvl="0"/>
            <a:r>
              <a:rPr lang="en-US" sz="1800" dirty="0" smtClean="0"/>
              <a:t>Discussion question:  “Sound is music”, agree or disagree and why?  Students should be able to explain what they think is the difference between hearing and listening.</a:t>
            </a:r>
            <a:endParaRPr lang="en-CA" sz="1800" dirty="0" smtClean="0"/>
          </a:p>
          <a:p>
            <a:r>
              <a:rPr lang="en-US" sz="1800" dirty="0" smtClean="0"/>
              <a:t> </a:t>
            </a:r>
            <a:endParaRPr lang="en-CA" sz="1800" dirty="0" smtClean="0"/>
          </a:p>
          <a:p>
            <a:pPr lvl="0"/>
            <a:r>
              <a:rPr lang="en-US" sz="1800" dirty="0" smtClean="0"/>
              <a:t>Do a quick review of decibels and reference to the handout showing the various examples of decibel measurement.</a:t>
            </a:r>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Introduction: </a:t>
            </a:r>
            <a:endParaRPr lang="en-CA" dirty="0"/>
          </a:p>
        </p:txBody>
      </p:sp>
    </p:spTree>
  </p:cSld>
  <p:clrMapOvr>
    <a:masterClrMapping/>
  </p:clrMapOvr>
  <p:transition spd="med">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905000"/>
            <a:ext cx="6172200" cy="3048000"/>
          </a:xfrm>
        </p:spPr>
        <p:txBody>
          <a:bodyPr/>
          <a:lstStyle/>
          <a:p>
            <a:pPr lvl="0"/>
            <a:r>
              <a:rPr lang="en-US" sz="1800" dirty="0" smtClean="0"/>
              <a:t>Discussion question:  “Sound is music”, agree or disagree and why?  Students should be able to explain what they think is the difference between hearing and listening.</a:t>
            </a:r>
            <a:endParaRPr lang="en-CA" sz="1800" dirty="0" smtClean="0"/>
          </a:p>
          <a:p>
            <a:r>
              <a:rPr lang="en-US" sz="1800" dirty="0" smtClean="0"/>
              <a:t> </a:t>
            </a:r>
            <a:endParaRPr lang="en-CA" sz="1800" dirty="0" smtClean="0"/>
          </a:p>
          <a:p>
            <a:pPr lvl="0"/>
            <a:r>
              <a:rPr lang="en-US" sz="1800" dirty="0" smtClean="0"/>
              <a:t>Do a quick review of decibels and reference to the handout showing the various examples of decibel measurement.</a:t>
            </a:r>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Lesson introduction: </a:t>
            </a:r>
            <a:endParaRPr lang="en-CA" dirty="0"/>
          </a:p>
        </p:txBody>
      </p:sp>
    </p:spTree>
  </p:cSld>
  <p:clrMapOvr>
    <a:masterClrMapping/>
  </p:clrMapOvr>
  <p:transition spd="med">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524000"/>
            <a:ext cx="6172200" cy="3429000"/>
          </a:xfrm>
        </p:spPr>
        <p:txBody>
          <a:bodyPr/>
          <a:lstStyle/>
          <a:p>
            <a:r>
              <a:rPr lang="en-US" sz="1800" dirty="0" smtClean="0"/>
              <a:t>The teacher will:</a:t>
            </a:r>
          </a:p>
          <a:p>
            <a:pPr lvl="0"/>
            <a:r>
              <a:rPr lang="en-US" sz="1800" dirty="0" smtClean="0"/>
              <a:t>Explain the activity to the students</a:t>
            </a:r>
          </a:p>
          <a:p>
            <a:pPr lvl="0"/>
            <a:endParaRPr lang="en-CA" sz="1800" dirty="0" smtClean="0"/>
          </a:p>
          <a:p>
            <a:pPr lvl="0"/>
            <a:r>
              <a:rPr lang="en-US" sz="1800" dirty="0" smtClean="0"/>
              <a:t>Verify that every group has downloaded the free app called for Android, Sound Meter by Smart Tools Co. for iPod, Decibel 10 by </a:t>
            </a:r>
            <a:r>
              <a:rPr lang="en-US" sz="1800" dirty="0" err="1" smtClean="0"/>
              <a:t>SkyPaw</a:t>
            </a:r>
            <a:r>
              <a:rPr lang="en-US" sz="1800" dirty="0" smtClean="0"/>
              <a:t> Co. Ltd.</a:t>
            </a:r>
          </a:p>
          <a:p>
            <a:pPr lvl="0"/>
            <a:endParaRPr lang="en-CA" sz="1800" dirty="0" smtClean="0"/>
          </a:p>
          <a:p>
            <a:pPr lvl="0"/>
            <a:r>
              <a:rPr lang="en-US" sz="1800" dirty="0" smtClean="0"/>
              <a:t>Circulate in the classroom and take anecdotal notes and assess students as the lesson unfolds.</a:t>
            </a:r>
            <a:endParaRPr lang="en-CA" sz="1800" dirty="0" smtClean="0"/>
          </a:p>
          <a:p>
            <a:pPr lvl="0"/>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Learning Activity:</a:t>
            </a:r>
            <a:endParaRPr lang="en-CA" dirty="0"/>
          </a:p>
        </p:txBody>
      </p:sp>
    </p:spTree>
  </p:cSld>
  <p:clrMapOvr>
    <a:masterClrMapping/>
  </p:clrMapOvr>
  <p:transition spd="med">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524000"/>
            <a:ext cx="6172200" cy="3429000"/>
          </a:xfrm>
        </p:spPr>
        <p:txBody>
          <a:bodyPr/>
          <a:lstStyle/>
          <a:p>
            <a:r>
              <a:rPr lang="en-US" sz="1800" dirty="0" smtClean="0"/>
              <a:t>Students will:</a:t>
            </a:r>
            <a:endParaRPr lang="en-CA" sz="1800" dirty="0" smtClean="0"/>
          </a:p>
          <a:p>
            <a:pPr lvl="0"/>
            <a:r>
              <a:rPr lang="en-US" sz="1800" dirty="0" smtClean="0"/>
              <a:t>Listen to Haydn’s “Surprise Symphony” and follow along the melody line on the </a:t>
            </a:r>
            <a:r>
              <a:rPr lang="en-US" sz="1800" dirty="0" smtClean="0">
                <a:hlinkClick r:id="rId2" action="ppaction://hlinkfile"/>
              </a:rPr>
              <a:t>handout</a:t>
            </a:r>
            <a:r>
              <a:rPr lang="en-US" sz="1800" dirty="0" smtClean="0"/>
              <a:t> or the computer.</a:t>
            </a:r>
            <a:endParaRPr lang="en-CA" sz="1800" dirty="0" smtClean="0"/>
          </a:p>
          <a:p>
            <a:r>
              <a:rPr lang="en-US" sz="1800" dirty="0" smtClean="0"/>
              <a:t> </a:t>
            </a:r>
            <a:endParaRPr lang="en-CA" sz="1800" dirty="0" smtClean="0"/>
          </a:p>
          <a:p>
            <a:pPr lvl="0"/>
            <a:r>
              <a:rPr lang="en-US" sz="1800" dirty="0" smtClean="0"/>
              <a:t>Listen to the symphony again and they will measure the “high” volumes/peaks of Haydn’s “Surprise Symphony” using their mobile device.  Students will record their decibel measurement. . They will contrast the high with the low volumes in the work (see music map) and share their measurements.  </a:t>
            </a:r>
            <a:endParaRPr lang="en-CA" sz="1800" dirty="0" smtClean="0"/>
          </a:p>
          <a:p>
            <a:pPr lvl="0"/>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Learning Activity:</a:t>
            </a:r>
            <a:endParaRPr lang="en-CA" dirty="0"/>
          </a:p>
        </p:txBody>
      </p:sp>
    </p:spTree>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524000"/>
            <a:ext cx="6172200" cy="3429000"/>
          </a:xfrm>
        </p:spPr>
        <p:txBody>
          <a:bodyPr/>
          <a:lstStyle/>
          <a:p>
            <a:pPr lvl="0"/>
            <a:r>
              <a:rPr lang="en-US" sz="1800" dirty="0" smtClean="0"/>
              <a:t>Listen to the symphony at a louder volume.  They will record their new data. </a:t>
            </a:r>
            <a:endParaRPr lang="en-CA" sz="1800" dirty="0" smtClean="0"/>
          </a:p>
          <a:p>
            <a:r>
              <a:rPr lang="en-US" sz="1800" dirty="0" smtClean="0"/>
              <a:t> </a:t>
            </a:r>
            <a:endParaRPr lang="en-CA" sz="1800" dirty="0" smtClean="0"/>
          </a:p>
          <a:p>
            <a:pPr lvl="0"/>
            <a:r>
              <a:rPr lang="en-US" sz="1800" dirty="0" smtClean="0"/>
              <a:t>Critical Thinking: Through discussion students will then come up with ideas as to why their readings are not all the same.  (Various factors could be proximity to speakers, how they held their device, other interruption of sound, sound pressure, volume setting on amplifier (after playing work twice). They will also propose possible solutions for more accurate measurement. </a:t>
            </a:r>
            <a:endParaRPr lang="en-CA" sz="1800" dirty="0" smtClean="0"/>
          </a:p>
          <a:p>
            <a:pPr lvl="0"/>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Learning Activity cont…</a:t>
            </a:r>
            <a:endParaRPr lang="en-CA" dirty="0"/>
          </a:p>
        </p:txBody>
      </p:sp>
    </p:spTree>
  </p:cSld>
  <p:clrMapOvr>
    <a:masterClrMapping/>
  </p:clrMapOvr>
  <p:transition spd="med">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524000"/>
            <a:ext cx="6172200" cy="3429000"/>
          </a:xfrm>
        </p:spPr>
        <p:txBody>
          <a:bodyPr/>
          <a:lstStyle/>
          <a:p>
            <a:r>
              <a:rPr lang="en-US" sz="1800" dirty="0" smtClean="0"/>
              <a:t>Ask students if hearing damage is possible from listening to classical music.   Making reference to hearing and ear safety from the previous lesson evoke a discussion about using their measurement application in different locations/experiences throughout their day – when are there times their hearing safety could be jeopardized?  </a:t>
            </a:r>
            <a:endParaRPr lang="en-CA" sz="1800" dirty="0" smtClean="0"/>
          </a:p>
          <a:p>
            <a:r>
              <a:rPr lang="en-US" sz="1800" dirty="0" smtClean="0"/>
              <a:t> </a:t>
            </a:r>
            <a:endParaRPr lang="en-CA" sz="1800" dirty="0" smtClean="0"/>
          </a:p>
          <a:p>
            <a:r>
              <a:rPr lang="en-US" sz="1800" dirty="0" smtClean="0"/>
              <a:t>Should a sound engineer at a rock concert be responsible for checking the sound decibels throughout the concert?  </a:t>
            </a:r>
            <a:endParaRPr lang="en-CA" sz="1800" dirty="0" smtClean="0"/>
          </a:p>
          <a:p>
            <a:pPr lvl="0"/>
            <a:endParaRPr lang="en-CA" sz="1800" dirty="0"/>
          </a:p>
        </p:txBody>
      </p:sp>
      <p:sp>
        <p:nvSpPr>
          <p:cNvPr id="32771" name="Title 3"/>
          <p:cNvSpPr>
            <a:spLocks noGrp="1"/>
          </p:cNvSpPr>
          <p:nvPr>
            <p:ph type="title"/>
          </p:nvPr>
        </p:nvSpPr>
        <p:spPr>
          <a:xfrm>
            <a:off x="1219200" y="428625"/>
            <a:ext cx="6705600" cy="1019175"/>
          </a:xfrm>
        </p:spPr>
        <p:txBody>
          <a:bodyPr/>
          <a:lstStyle/>
          <a:p>
            <a:r>
              <a:rPr lang="en-US" dirty="0" smtClean="0"/>
              <a:t>Lesson conclusion:</a:t>
            </a:r>
            <a:endParaRPr lang="en-CA" dirty="0"/>
          </a:p>
        </p:txBody>
      </p:sp>
    </p:spTree>
  </p:cSld>
  <p:clrMapOvr>
    <a:masterClrMapping/>
  </p:clrMapOvr>
  <p:transition spd="med">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676400"/>
            <a:ext cx="6172200" cy="2819400"/>
          </a:xfrm>
        </p:spPr>
        <p:txBody>
          <a:bodyPr/>
          <a:lstStyle/>
          <a:p>
            <a:pPr lvl="0"/>
            <a:endParaRPr lang="en-CA" sz="1800" b="1" dirty="0" smtClean="0"/>
          </a:p>
          <a:p>
            <a:pPr lvl="0"/>
            <a:r>
              <a:rPr lang="en-CA" sz="1800" b="1" dirty="0" smtClean="0"/>
              <a:t>Listening journal - students demonstrate their understanding of the elements of music.  The teacher will assess the journal using a rubric</a:t>
            </a:r>
            <a:endParaRPr lang="en-CA" sz="1800" dirty="0" smtClean="0"/>
          </a:p>
          <a:p>
            <a:r>
              <a:rPr lang="en-CA" sz="1800" b="1" dirty="0" smtClean="0"/>
              <a:t> </a:t>
            </a:r>
            <a:endParaRPr lang="en-CA" sz="1800" dirty="0" smtClean="0"/>
          </a:p>
          <a:p>
            <a:pPr lvl="0"/>
            <a:r>
              <a:rPr lang="en-CA" sz="1800" b="1" dirty="0" smtClean="0"/>
              <a:t>Data collected will be represented in the format of their choice. The teacher will assess presentations. </a:t>
            </a:r>
            <a:endParaRPr lang="en-CA" sz="1800" dirty="0" smtClean="0"/>
          </a:p>
        </p:txBody>
      </p:sp>
      <p:sp>
        <p:nvSpPr>
          <p:cNvPr id="32771" name="Title 3"/>
          <p:cNvSpPr>
            <a:spLocks noGrp="1"/>
          </p:cNvSpPr>
          <p:nvPr>
            <p:ph type="title"/>
          </p:nvPr>
        </p:nvSpPr>
        <p:spPr>
          <a:xfrm>
            <a:off x="1219200" y="428625"/>
            <a:ext cx="6705600" cy="1019175"/>
          </a:xfrm>
        </p:spPr>
        <p:txBody>
          <a:bodyPr/>
          <a:lstStyle/>
          <a:p>
            <a:r>
              <a:rPr lang="en-US" dirty="0" smtClean="0"/>
              <a:t>Assessment of student learning:</a:t>
            </a:r>
            <a:endParaRPr lang="en-CA" dirty="0"/>
          </a:p>
        </p:txBody>
      </p:sp>
    </p:spTree>
  </p:cSld>
  <p:clrMapOvr>
    <a:masterClrMapping/>
  </p:clrMapOvr>
  <p:transition spd="med">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676400"/>
            <a:ext cx="6172200" cy="2819400"/>
          </a:xfrm>
        </p:spPr>
        <p:txBody>
          <a:bodyPr/>
          <a:lstStyle/>
          <a:p>
            <a:pPr lvl="0"/>
            <a:endParaRPr lang="en-CA" sz="1800" b="1" dirty="0" smtClean="0"/>
          </a:p>
          <a:p>
            <a:pPr lvl="0"/>
            <a:r>
              <a:rPr lang="en-CA" sz="1800" b="1" dirty="0" smtClean="0"/>
              <a:t>Listening journal - students demonstrate their understanding of the elements of music.  The teacher will assess the journal using a </a:t>
            </a:r>
            <a:r>
              <a:rPr lang="en-CA" sz="1800" b="1" dirty="0" smtClean="0">
                <a:hlinkClick r:id="rId2" action="ppaction://hlinkfile"/>
              </a:rPr>
              <a:t>rubric</a:t>
            </a:r>
            <a:endParaRPr lang="en-CA" sz="1800" dirty="0" smtClean="0"/>
          </a:p>
          <a:p>
            <a:r>
              <a:rPr lang="en-CA" sz="1800" b="1" dirty="0" smtClean="0"/>
              <a:t> </a:t>
            </a:r>
            <a:endParaRPr lang="en-CA" sz="1800" dirty="0" smtClean="0"/>
          </a:p>
          <a:p>
            <a:pPr lvl="0"/>
            <a:r>
              <a:rPr lang="en-CA" sz="1800" b="1" dirty="0" smtClean="0"/>
              <a:t>Data collected will be represented in the format of their choice. The teacher will assess presentations. </a:t>
            </a:r>
            <a:endParaRPr lang="en-CA" sz="1800" dirty="0" smtClean="0"/>
          </a:p>
        </p:txBody>
      </p:sp>
      <p:sp>
        <p:nvSpPr>
          <p:cNvPr id="32771" name="Title 3"/>
          <p:cNvSpPr>
            <a:spLocks noGrp="1"/>
          </p:cNvSpPr>
          <p:nvPr>
            <p:ph type="title"/>
          </p:nvPr>
        </p:nvSpPr>
        <p:spPr>
          <a:xfrm>
            <a:off x="1219200" y="428625"/>
            <a:ext cx="6705600" cy="1019175"/>
          </a:xfrm>
        </p:spPr>
        <p:txBody>
          <a:bodyPr/>
          <a:lstStyle/>
          <a:p>
            <a:r>
              <a:rPr lang="en-US" dirty="0" smtClean="0"/>
              <a:t>Assessment of student learning:</a:t>
            </a:r>
            <a:endParaRPr lang="en-CA" dirty="0"/>
          </a:p>
        </p:txBody>
      </p:sp>
    </p:spTree>
  </p:cSld>
  <p:clrMapOvr>
    <a:masterClrMapping/>
  </p:clrMapOvr>
  <p:transition spd="med">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6"/>
          <p:cNvSpPr>
            <a:spLocks noGrp="1"/>
          </p:cNvSpPr>
          <p:nvPr>
            <p:ph type="title"/>
          </p:nvPr>
        </p:nvSpPr>
        <p:spPr>
          <a:xfrm>
            <a:off x="1219200" y="428625"/>
            <a:ext cx="6705600" cy="639763"/>
          </a:xfrm>
        </p:spPr>
        <p:txBody>
          <a:bodyPr/>
          <a:lstStyle/>
          <a:p>
            <a:pPr eaLnBrk="1" hangingPunct="1"/>
            <a:r>
              <a:rPr lang="en-US" dirty="0" smtClean="0"/>
              <a:t>Lesson Plan Summary</a:t>
            </a:r>
          </a:p>
        </p:txBody>
      </p:sp>
      <p:sp>
        <p:nvSpPr>
          <p:cNvPr id="11" name="ZoneTexte 10"/>
          <p:cNvSpPr txBox="1"/>
          <p:nvPr/>
        </p:nvSpPr>
        <p:spPr>
          <a:xfrm>
            <a:off x="1295400" y="1676400"/>
            <a:ext cx="6477000" cy="28956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3600" noProof="0" dirty="0" smtClean="0">
                <a:latin typeface="Perpetua" pitchFamily="18" charset="0"/>
                <a:ea typeface="+mj-ea"/>
                <a:cs typeface="+mj-cs"/>
              </a:rPr>
              <a:t>Subject: Music</a:t>
            </a:r>
          </a:p>
          <a:p>
            <a:pPr marL="0" marR="0" indent="0" algn="l" defTabSz="914400" rtl="0" eaLnBrk="1" fontAlgn="auto" latinLnBrk="0" hangingPunct="1">
              <a:lnSpc>
                <a:spcPct val="100000"/>
              </a:lnSpc>
              <a:spcBef>
                <a:spcPct val="0"/>
              </a:spcBef>
              <a:spcAft>
                <a:spcPts val="0"/>
              </a:spcAft>
              <a:buClrTx/>
              <a:buSzTx/>
              <a:buFontTx/>
              <a:buNone/>
              <a:tabLst/>
            </a:pPr>
            <a:r>
              <a:rPr kumimoji="0" lang="en-US" sz="3600" b="0" i="0" u="none" strike="noStrike" kern="1200" cap="none" spc="0" normalizeH="0" baseline="0" dirty="0" smtClean="0">
                <a:ln>
                  <a:noFill/>
                </a:ln>
                <a:solidFill>
                  <a:schemeClr val="tx1"/>
                </a:solidFill>
                <a:effectLst/>
                <a:uLnTx/>
                <a:uFillTx/>
                <a:latin typeface="Perpetua" pitchFamily="18" charset="0"/>
                <a:ea typeface="+mj-ea"/>
                <a:cs typeface="+mj-cs"/>
              </a:rPr>
              <a:t>Grade:</a:t>
            </a:r>
            <a:r>
              <a:rPr kumimoji="0" lang="en-US" sz="3600" b="0" i="0" u="none" strike="noStrike" kern="1200" cap="none" spc="0" normalizeH="0" dirty="0" smtClean="0">
                <a:ln>
                  <a:noFill/>
                </a:ln>
                <a:solidFill>
                  <a:schemeClr val="tx1"/>
                </a:solidFill>
                <a:effectLst/>
                <a:uLnTx/>
                <a:uFillTx/>
                <a:latin typeface="Perpetua" pitchFamily="18" charset="0"/>
                <a:ea typeface="+mj-ea"/>
                <a:cs typeface="+mj-cs"/>
              </a:rPr>
              <a:t> 8</a:t>
            </a:r>
          </a:p>
          <a:p>
            <a:pPr marL="0" marR="0" indent="0" algn="l" defTabSz="914400" rtl="0" eaLnBrk="1" fontAlgn="auto" latinLnBrk="0" hangingPunct="1">
              <a:lnSpc>
                <a:spcPct val="100000"/>
              </a:lnSpc>
              <a:spcBef>
                <a:spcPct val="0"/>
              </a:spcBef>
              <a:spcAft>
                <a:spcPts val="0"/>
              </a:spcAft>
              <a:buClrTx/>
              <a:buSzTx/>
              <a:buFontTx/>
              <a:buNone/>
              <a:tabLst/>
            </a:pPr>
            <a:r>
              <a:rPr lang="en-US" sz="3600" baseline="0" noProof="0" dirty="0" smtClean="0">
                <a:latin typeface="Perpetua" pitchFamily="18" charset="0"/>
                <a:ea typeface="+mj-ea"/>
                <a:cs typeface="+mj-cs"/>
              </a:rPr>
              <a:t>Curriculum</a:t>
            </a:r>
            <a:r>
              <a:rPr lang="en-US" sz="3600" dirty="0" smtClean="0">
                <a:latin typeface="Perpetua" pitchFamily="18" charset="0"/>
                <a:ea typeface="+mj-ea"/>
                <a:cs typeface="+mj-cs"/>
              </a:rPr>
              <a:t> areas: Music, Science, Language Art and Technology</a:t>
            </a:r>
          </a:p>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ransition spd="med">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US" dirty="0" smtClean="0"/>
              <a:t>The End</a:t>
            </a:r>
          </a:p>
        </p:txBody>
      </p:sp>
      <p:pic>
        <p:nvPicPr>
          <p:cNvPr id="35842" name="Picture Placeholder 4" descr="recycle_wd.png"/>
          <p:cNvPicPr>
            <a:picLocks noGrp="1" noChangeAspect="1"/>
          </p:cNvPicPr>
          <p:nvPr>
            <p:ph type="pic" idx="1"/>
          </p:nvPr>
        </p:nvPicPr>
        <p:blipFill>
          <a:blip r:embed="rId2" cstate="print"/>
          <a:srcRect t="4070" b="4070"/>
          <a:stretch>
            <a:fillRect/>
          </a:stretch>
        </p:blipFill>
        <p:spPr>
          <a:xfrm>
            <a:off x="1219200" y="690563"/>
            <a:ext cx="6775450" cy="3500437"/>
          </a:xfrm>
          <a:ln w="12700">
            <a:solidFill>
              <a:schemeClr val="tx1"/>
            </a:solidFill>
          </a:ln>
        </p:spPr>
      </p:pic>
    </p:spTree>
  </p:cSld>
  <p:clrMapOvr>
    <a:masterClrMapping/>
  </p:clrMapOvr>
  <p:transition spd="med">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US" sz="1800" b="1" dirty="0" smtClean="0"/>
              <a:t>Music</a:t>
            </a:r>
          </a:p>
          <a:p>
            <a:r>
              <a:rPr lang="en-US" sz="1800" b="1" dirty="0" smtClean="0"/>
              <a:t>GCO 1: Students will explore, challenge, develop, and express ideas, using the skills, language, techniques, and processes of the arts.</a:t>
            </a:r>
            <a:endParaRPr lang="en-CA" sz="1800" dirty="0" smtClean="0"/>
          </a:p>
          <a:p>
            <a:r>
              <a:rPr lang="en-US" sz="1800" b="1" dirty="0" smtClean="0"/>
              <a:t> </a:t>
            </a:r>
            <a:endParaRPr lang="en-CA" sz="1800" dirty="0" smtClean="0"/>
          </a:p>
          <a:p>
            <a:r>
              <a:rPr lang="en-CA" sz="1800" b="1" dirty="0" smtClean="0"/>
              <a:t>8.1.3 demonstrate an understanding of the elements of music using appropriate terminology </a:t>
            </a:r>
            <a:endParaRPr lang="en-CA" sz="1800" dirty="0" smtClean="0"/>
          </a:p>
          <a:p>
            <a:r>
              <a:rPr lang="en-CA" sz="1800" b="1" dirty="0" smtClean="0"/>
              <a:t> </a:t>
            </a:r>
            <a:endParaRPr lang="en-CA" sz="1800" dirty="0" smtClean="0"/>
          </a:p>
          <a:p>
            <a:r>
              <a:rPr lang="en-CA" sz="1800" b="1" dirty="0" smtClean="0"/>
              <a:t>8.1.8 compare the sound and structure of major and minor scales and triads as they relate to the keyboard. </a:t>
            </a:r>
            <a:endParaRPr lang="en-CA" sz="1800" dirty="0"/>
          </a:p>
        </p:txBody>
      </p:sp>
      <p:sp>
        <p:nvSpPr>
          <p:cNvPr id="32771" name="Title 3"/>
          <p:cNvSpPr>
            <a:spLocks noGrp="1"/>
          </p:cNvSpPr>
          <p:nvPr>
            <p:ph type="title"/>
          </p:nvPr>
        </p:nvSpPr>
        <p:spPr>
          <a:xfrm>
            <a:off x="1219200" y="428625"/>
            <a:ext cx="6705600" cy="639763"/>
          </a:xfrm>
        </p:spPr>
        <p:txBody>
          <a:bodyPr/>
          <a:lstStyle/>
          <a:p>
            <a:pPr eaLnBrk="1" hangingPunct="1"/>
            <a:r>
              <a:rPr lang="en-US" dirty="0" smtClean="0"/>
              <a:t>Curriculum Outcomes</a:t>
            </a:r>
          </a:p>
        </p:txBody>
      </p:sp>
    </p:spTree>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US" sz="1800" b="1" dirty="0" smtClean="0"/>
              <a:t>Physical science: Sound</a:t>
            </a:r>
            <a:endParaRPr lang="en-CA" sz="1800" dirty="0" smtClean="0"/>
          </a:p>
          <a:p>
            <a:r>
              <a:rPr lang="en-CA" sz="1800" b="1" u="sng" dirty="0" smtClean="0"/>
              <a:t>Sound Vibrations</a:t>
            </a:r>
            <a:endParaRPr lang="en-CA" sz="1800" dirty="0" smtClean="0"/>
          </a:p>
          <a:p>
            <a:r>
              <a:rPr lang="en-CA" sz="1800" b="1" dirty="0" smtClean="0"/>
              <a:t>- relate vibrations to sound production (303-10)</a:t>
            </a:r>
            <a:endParaRPr lang="en-CA" sz="1800" dirty="0" smtClean="0"/>
          </a:p>
          <a:p>
            <a:r>
              <a:rPr lang="en-CA" sz="1800" b="1" u="sng" dirty="0" smtClean="0"/>
              <a:t>Pitch, Loudness, and Sound Technology</a:t>
            </a:r>
            <a:endParaRPr lang="en-CA" sz="1800" dirty="0" smtClean="0"/>
          </a:p>
          <a:p>
            <a:r>
              <a:rPr lang="en-CA" sz="1800" b="1" dirty="0" smtClean="0"/>
              <a:t>- use the term “decibels” correctly in descriptions of sound intensity(104-6)</a:t>
            </a:r>
            <a:endParaRPr lang="en-CA" sz="1800" dirty="0" smtClean="0"/>
          </a:p>
          <a:p>
            <a:r>
              <a:rPr lang="en-CA" sz="1800" b="1" u="sng" dirty="0" smtClean="0"/>
              <a:t>The Ear, Hearing Loss and Noise Pollution</a:t>
            </a:r>
            <a:endParaRPr lang="en-CA" sz="1800" dirty="0" smtClean="0"/>
          </a:p>
          <a:p>
            <a:r>
              <a:rPr lang="en-CA" sz="1800" b="1" dirty="0" smtClean="0"/>
              <a:t>- identify the positive and negative effects of technological devices that produce loud sounds and identify the need for protection from loud sounds to prevent hearing loss (108-1, 206-9)</a:t>
            </a:r>
            <a:endParaRPr lang="en-CA" sz="1800" dirty="0"/>
          </a:p>
        </p:txBody>
      </p:sp>
      <p:sp>
        <p:nvSpPr>
          <p:cNvPr id="32771" name="Title 3"/>
          <p:cNvSpPr>
            <a:spLocks noGrp="1"/>
          </p:cNvSpPr>
          <p:nvPr>
            <p:ph type="title"/>
          </p:nvPr>
        </p:nvSpPr>
        <p:spPr>
          <a:xfrm>
            <a:off x="1219200" y="428625"/>
            <a:ext cx="6705600" cy="639763"/>
          </a:xfrm>
        </p:spPr>
        <p:txBody>
          <a:bodyPr/>
          <a:lstStyle/>
          <a:p>
            <a:r>
              <a:rPr lang="en-US" dirty="0" smtClean="0"/>
              <a:t>Cross-Curriculum Link</a:t>
            </a:r>
          </a:p>
        </p:txBody>
      </p:sp>
    </p:spTree>
  </p:cSld>
  <p:clrMapOvr>
    <a:masterClrMapping/>
  </p:clrMapOvr>
  <p:transition spd="med">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US" sz="1800" b="1" dirty="0" smtClean="0"/>
              <a:t>English Language Arts</a:t>
            </a:r>
            <a:endParaRPr lang="en-CA" sz="1800" dirty="0" smtClean="0"/>
          </a:p>
          <a:p>
            <a:r>
              <a:rPr lang="en-CA" sz="1800" b="1" dirty="0" smtClean="0"/>
              <a:t>GCO 8: Students will be expected to use writing, and other forms of representation to explore, clarify, and reflect on their thoughts, feelings, experiences, and </a:t>
            </a:r>
            <a:r>
              <a:rPr lang="en-CA" sz="1800" b="1" dirty="0" err="1" smtClean="0"/>
              <a:t>learnings</a:t>
            </a:r>
            <a:r>
              <a:rPr lang="en-CA" sz="1800" b="1" smtClean="0"/>
              <a:t>; and </a:t>
            </a:r>
            <a:r>
              <a:rPr lang="en-CA" sz="1800" b="1" dirty="0" smtClean="0"/>
              <a:t>to use their imaginations</a:t>
            </a:r>
            <a:endParaRPr lang="en-CA" sz="1800" dirty="0" smtClean="0"/>
          </a:p>
          <a:p>
            <a:r>
              <a:rPr lang="en-CA" sz="1800" b="1" dirty="0" smtClean="0"/>
              <a:t>- 8.3 begin to use various forms of note making appropriate to various purposes and situations</a:t>
            </a:r>
            <a:endParaRPr lang="en-CA" sz="1800" dirty="0" smtClean="0"/>
          </a:p>
          <a:p>
            <a:endParaRPr lang="en-CA" sz="1800" dirty="0" smtClean="0"/>
          </a:p>
        </p:txBody>
      </p:sp>
      <p:sp>
        <p:nvSpPr>
          <p:cNvPr id="32771" name="Title 3"/>
          <p:cNvSpPr>
            <a:spLocks noGrp="1"/>
          </p:cNvSpPr>
          <p:nvPr>
            <p:ph type="title"/>
          </p:nvPr>
        </p:nvSpPr>
        <p:spPr>
          <a:xfrm>
            <a:off x="1219200" y="428625"/>
            <a:ext cx="6705600" cy="639763"/>
          </a:xfrm>
        </p:spPr>
        <p:txBody>
          <a:bodyPr/>
          <a:lstStyle/>
          <a:p>
            <a:r>
              <a:rPr lang="en-US" dirty="0" smtClean="0"/>
              <a:t>Cross-Curriculum Link</a:t>
            </a:r>
          </a:p>
        </p:txBody>
      </p:sp>
    </p:spTree>
  </p:cSld>
  <p:clrMapOvr>
    <a:masterClrMapping/>
  </p:clrMapOvr>
  <p:transition spd="med">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US" sz="2000" b="1" dirty="0" smtClean="0"/>
              <a:t>ISTE Standards – NETS-S</a:t>
            </a:r>
          </a:p>
          <a:p>
            <a:endParaRPr lang="en-US" sz="2000" b="1" dirty="0" smtClean="0"/>
          </a:p>
          <a:p>
            <a:r>
              <a:rPr lang="en-CA" sz="1800" b="1" dirty="0" smtClean="0"/>
              <a:t>1. Creativity and Innovation</a:t>
            </a:r>
            <a:endParaRPr lang="en-CA" sz="1800" dirty="0" smtClean="0"/>
          </a:p>
          <a:p>
            <a:r>
              <a:rPr lang="en-CA" sz="1800" i="1" dirty="0" smtClean="0"/>
              <a:t>a. Apply existing knowledge to generate new ideas, products, or processes</a:t>
            </a:r>
          </a:p>
          <a:p>
            <a:endParaRPr lang="en-CA" sz="1800" dirty="0" smtClean="0"/>
          </a:p>
          <a:p>
            <a:r>
              <a:rPr lang="en-CA" sz="1800" b="1" dirty="0" smtClean="0"/>
              <a:t>2. Communication and Collaboration</a:t>
            </a:r>
            <a:endParaRPr lang="en-CA" sz="1800" dirty="0" smtClean="0"/>
          </a:p>
          <a:p>
            <a:r>
              <a:rPr lang="en-CA" sz="1800" i="1" dirty="0" smtClean="0"/>
              <a:t>b. Communicate information and ideas effectively to multiple audiences using a variety of media and formats</a:t>
            </a:r>
            <a:endParaRPr lang="en-CA" sz="1800" dirty="0" smtClean="0"/>
          </a:p>
        </p:txBody>
      </p:sp>
      <p:sp>
        <p:nvSpPr>
          <p:cNvPr id="32771" name="Title 3"/>
          <p:cNvSpPr>
            <a:spLocks noGrp="1"/>
          </p:cNvSpPr>
          <p:nvPr>
            <p:ph type="title"/>
          </p:nvPr>
        </p:nvSpPr>
        <p:spPr>
          <a:xfrm>
            <a:off x="1219200" y="428625"/>
            <a:ext cx="6705600" cy="639763"/>
          </a:xfrm>
        </p:spPr>
        <p:txBody>
          <a:bodyPr/>
          <a:lstStyle/>
          <a:p>
            <a:r>
              <a:rPr lang="en-US" dirty="0" smtClean="0"/>
              <a:t>Technology Outcomes: </a:t>
            </a:r>
          </a:p>
        </p:txBody>
      </p:sp>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CA" sz="1800" b="1" dirty="0" smtClean="0"/>
              <a:t>3. Research and Information Fluency</a:t>
            </a:r>
            <a:endParaRPr lang="en-CA" sz="1800" dirty="0" smtClean="0"/>
          </a:p>
          <a:p>
            <a:r>
              <a:rPr lang="en-CA" sz="1800" i="1" dirty="0" smtClean="0"/>
              <a:t>b. Locate, organize, analyze, evaluate, synthesize, and ethically use information from a variety of sources and media</a:t>
            </a:r>
            <a:endParaRPr lang="en-CA" sz="1800" dirty="0" smtClean="0"/>
          </a:p>
          <a:p>
            <a:r>
              <a:rPr lang="en-CA" sz="1800" i="1" dirty="0" smtClean="0"/>
              <a:t>d. Process data and report results</a:t>
            </a:r>
          </a:p>
          <a:p>
            <a:endParaRPr lang="en-CA" sz="1800" dirty="0" smtClean="0"/>
          </a:p>
          <a:p>
            <a:r>
              <a:rPr lang="en-CA" sz="1800" b="1" dirty="0" smtClean="0"/>
              <a:t>4. Critical Thinking, Problem Solving, and Decision Making</a:t>
            </a:r>
            <a:endParaRPr lang="en-CA" sz="1800" dirty="0" smtClean="0"/>
          </a:p>
          <a:p>
            <a:r>
              <a:rPr lang="en-CA" sz="1800" i="1" dirty="0" smtClean="0"/>
              <a:t>c. Collect and analyze data to identify solutions and/or make informed decisions</a:t>
            </a:r>
            <a:endParaRPr lang="en-CA" sz="1800" dirty="0"/>
          </a:p>
        </p:txBody>
      </p:sp>
      <p:sp>
        <p:nvSpPr>
          <p:cNvPr id="32771" name="Title 3"/>
          <p:cNvSpPr>
            <a:spLocks noGrp="1"/>
          </p:cNvSpPr>
          <p:nvPr>
            <p:ph type="title"/>
          </p:nvPr>
        </p:nvSpPr>
        <p:spPr>
          <a:xfrm>
            <a:off x="1219200" y="428625"/>
            <a:ext cx="6705600" cy="639763"/>
          </a:xfrm>
        </p:spPr>
        <p:txBody>
          <a:bodyPr/>
          <a:lstStyle/>
          <a:p>
            <a:r>
              <a:rPr lang="en-US" dirty="0" smtClean="0"/>
              <a:t>Technology Outcomes: </a:t>
            </a:r>
          </a:p>
        </p:txBody>
      </p:sp>
    </p:spTree>
  </p:cSld>
  <p:clrMapOvr>
    <a:masterClrMapping/>
  </p:clrMapOvr>
  <p:transition spd="med">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CA" sz="1800" b="1" dirty="0" smtClean="0"/>
              <a:t>5. Digital Citizenship</a:t>
            </a:r>
            <a:endParaRPr lang="en-CA" sz="1800" dirty="0" smtClean="0"/>
          </a:p>
          <a:p>
            <a:r>
              <a:rPr lang="en-CA" sz="1800" i="1" dirty="0" smtClean="0"/>
              <a:t>c. Demonstrate personal responsibility for lifelong learning</a:t>
            </a:r>
          </a:p>
          <a:p>
            <a:endParaRPr lang="en-CA" sz="1800" i="1" dirty="0" smtClean="0"/>
          </a:p>
          <a:p>
            <a:r>
              <a:rPr lang="en-CA" sz="1800" b="1" dirty="0" smtClean="0"/>
              <a:t>6. Technology Operations and Concepts</a:t>
            </a:r>
            <a:endParaRPr lang="en-CA" sz="1800" dirty="0" smtClean="0"/>
          </a:p>
          <a:p>
            <a:r>
              <a:rPr lang="en-CA" sz="1800" i="1" dirty="0" smtClean="0"/>
              <a:t>d. Transfer current knowledge to learning of new technologies</a:t>
            </a:r>
            <a:endParaRPr lang="en-CA" sz="1800" dirty="0" smtClean="0"/>
          </a:p>
          <a:p>
            <a:endParaRPr lang="en-CA" sz="1800" i="1" dirty="0" smtClean="0"/>
          </a:p>
        </p:txBody>
      </p:sp>
      <p:sp>
        <p:nvSpPr>
          <p:cNvPr id="32771" name="Title 3"/>
          <p:cNvSpPr>
            <a:spLocks noGrp="1"/>
          </p:cNvSpPr>
          <p:nvPr>
            <p:ph type="title"/>
          </p:nvPr>
        </p:nvSpPr>
        <p:spPr>
          <a:xfrm>
            <a:off x="1219200" y="428625"/>
            <a:ext cx="6705600" cy="639763"/>
          </a:xfrm>
        </p:spPr>
        <p:txBody>
          <a:bodyPr/>
          <a:lstStyle/>
          <a:p>
            <a:r>
              <a:rPr lang="en-US" dirty="0" smtClean="0"/>
              <a:t>Technology Outcomes: </a:t>
            </a:r>
          </a:p>
        </p:txBody>
      </p:sp>
    </p:spTree>
  </p:cSld>
  <p:clrMapOvr>
    <a:masterClrMapping/>
  </p:clrMapOvr>
  <p:transition spd="med">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1"/>
          <p:cNvSpPr>
            <a:spLocks noGrp="1"/>
          </p:cNvSpPr>
          <p:nvPr>
            <p:ph sz="half" idx="1"/>
          </p:nvPr>
        </p:nvSpPr>
        <p:spPr>
          <a:xfrm>
            <a:off x="1371600" y="1447800"/>
            <a:ext cx="6172200" cy="3505200"/>
          </a:xfrm>
        </p:spPr>
        <p:txBody>
          <a:bodyPr/>
          <a:lstStyle/>
          <a:p>
            <a:r>
              <a:rPr lang="en-US" sz="1800" dirty="0" smtClean="0"/>
              <a:t>By the end of this unit, students will have a better understanding of:</a:t>
            </a:r>
            <a:endParaRPr lang="en-CA" sz="1800" dirty="0" smtClean="0"/>
          </a:p>
          <a:p>
            <a:r>
              <a:rPr lang="en-US" sz="1800" dirty="0" smtClean="0"/>
              <a:t>1. Listening vs. Hearing Music </a:t>
            </a:r>
            <a:endParaRPr lang="en-CA" sz="1800" dirty="0" smtClean="0"/>
          </a:p>
          <a:p>
            <a:r>
              <a:rPr lang="en-US" sz="1800" dirty="0" smtClean="0"/>
              <a:t>2. Measurement of Sound and other components and     </a:t>
            </a:r>
          </a:p>
          <a:p>
            <a:r>
              <a:rPr lang="en-US" sz="1800" dirty="0" smtClean="0"/>
              <a:t>    Hearing Safety </a:t>
            </a:r>
            <a:endParaRPr lang="en-CA" sz="1800" dirty="0" smtClean="0"/>
          </a:p>
          <a:p>
            <a:r>
              <a:rPr lang="en-US" sz="1800" dirty="0" smtClean="0"/>
              <a:t>3. Music and Decibel Measuring </a:t>
            </a:r>
            <a:endParaRPr lang="en-CA" sz="1800" dirty="0" smtClean="0"/>
          </a:p>
          <a:p>
            <a:r>
              <a:rPr lang="en-US" sz="1800" dirty="0" smtClean="0"/>
              <a:t>4. Good Vibrations</a:t>
            </a:r>
            <a:endParaRPr lang="en-CA" sz="1800" i="1" dirty="0" smtClean="0"/>
          </a:p>
        </p:txBody>
      </p:sp>
      <p:sp>
        <p:nvSpPr>
          <p:cNvPr id="32771" name="Title 3"/>
          <p:cNvSpPr>
            <a:spLocks noGrp="1"/>
          </p:cNvSpPr>
          <p:nvPr>
            <p:ph type="title"/>
          </p:nvPr>
        </p:nvSpPr>
        <p:spPr>
          <a:xfrm>
            <a:off x="1219200" y="428625"/>
            <a:ext cx="6705600" cy="639763"/>
          </a:xfrm>
        </p:spPr>
        <p:txBody>
          <a:bodyPr/>
          <a:lstStyle/>
          <a:p>
            <a:r>
              <a:rPr lang="en-US" dirty="0" smtClean="0"/>
              <a:t>Learning Objectives: </a:t>
            </a:r>
          </a:p>
        </p:txBody>
      </p:sp>
    </p:spTree>
  </p:cSld>
  <p:clrMapOvr>
    <a:masterClrMapping/>
  </p:clrMapOvr>
  <p:transition spd="med">
    <p:random/>
  </p:transition>
  <p:timing>
    <p:tnLst>
      <p:par>
        <p:cTn id="1" dur="indefinite" restart="never" nodeType="tmRoot"/>
      </p:par>
    </p:tnLst>
  </p:timing>
</p:sld>
</file>

<file path=ppt/theme/theme1.xml><?xml version="1.0" encoding="utf-8"?>
<a:theme xmlns:a="http://schemas.openxmlformats.org/drawingml/2006/main" name="musique_temp">
  <a:themeElements>
    <a:clrScheme name="Music Sheet">
      <a:dk1>
        <a:srgbClr val="333333"/>
      </a:dk1>
      <a:lt1>
        <a:srgbClr val="FFFFFF"/>
      </a:lt1>
      <a:dk2>
        <a:srgbClr val="0D586F"/>
      </a:dk2>
      <a:lt2>
        <a:srgbClr val="E0BF50"/>
      </a:lt2>
      <a:accent1>
        <a:srgbClr val="0D586F"/>
      </a:accent1>
      <a:accent2>
        <a:srgbClr val="E0BF50"/>
      </a:accent2>
      <a:accent3>
        <a:srgbClr val="85AABC"/>
      </a:accent3>
      <a:accent4>
        <a:srgbClr val="885A20"/>
      </a:accent4>
      <a:accent5>
        <a:srgbClr val="787878"/>
      </a:accent5>
      <a:accent6>
        <a:srgbClr val="323232"/>
      </a:accent6>
      <a:hlink>
        <a:srgbClr val="495A67"/>
      </a:hlink>
      <a:folHlink>
        <a:srgbClr val="92D050"/>
      </a:folHlink>
    </a:clrScheme>
    <a:fontScheme name="Custom 6">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musique_temp</Template>
  <TotalTime>58</TotalTime>
  <Words>750</Words>
  <Application>Microsoft Office PowerPoint</Application>
  <PresentationFormat>On-screen Show (4:3)</PresentationFormat>
  <Paragraphs>109</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Lucida Sans</vt:lpstr>
      <vt:lpstr>Tahoma</vt:lpstr>
      <vt:lpstr>Perpetua</vt:lpstr>
      <vt:lpstr>Wingdings</vt:lpstr>
      <vt:lpstr>Calibri</vt:lpstr>
      <vt:lpstr>musique_temp</vt:lpstr>
      <vt:lpstr>Music &amp; Technology</vt:lpstr>
      <vt:lpstr>Lesson Plan Summary</vt:lpstr>
      <vt:lpstr>Curriculum Outcomes</vt:lpstr>
      <vt:lpstr>Cross-Curriculum Link</vt:lpstr>
      <vt:lpstr>Cross-Curriculum Link</vt:lpstr>
      <vt:lpstr>Technology Outcomes: </vt:lpstr>
      <vt:lpstr>Technology Outcomes: </vt:lpstr>
      <vt:lpstr>Technology Outcomes: </vt:lpstr>
      <vt:lpstr>Learning Objectives: </vt:lpstr>
      <vt:lpstr>Student Prior Learning (Subject Content): </vt:lpstr>
      <vt:lpstr>Student Prior Learning (Technical): </vt:lpstr>
      <vt:lpstr>Introduction: </vt:lpstr>
      <vt:lpstr>Lesson introduction: </vt:lpstr>
      <vt:lpstr>Learning Activity:</vt:lpstr>
      <vt:lpstr>Learning Activity:</vt:lpstr>
      <vt:lpstr>Learning Activity cont…</vt:lpstr>
      <vt:lpstr>Lesson conclusion:</vt:lpstr>
      <vt:lpstr>Assessment of student learning:</vt:lpstr>
      <vt:lpstr>Assessment of student learning:</vt:lpstr>
      <vt:lpstr>The End</vt:lpstr>
    </vt:vector>
  </TitlesOfParts>
  <Company>Province of N.B.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Music &amp; Technology</dc:title>
  <dc:creator>School District 8</dc:creator>
  <cp:lastModifiedBy>Mike</cp:lastModifiedBy>
  <cp:revision>8</cp:revision>
  <dcterms:created xsi:type="dcterms:W3CDTF">2012-07-20T01:17:01Z</dcterms:created>
  <dcterms:modified xsi:type="dcterms:W3CDTF">2012-07-23T23:17:04Z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TC018572759991</vt:lpwstr>
  </property>
</Properties>
</file>